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4"/>
  </p:notesMasterIdLst>
  <p:sldIdLst>
    <p:sldId id="856" r:id="rId5"/>
    <p:sldId id="857" r:id="rId6"/>
    <p:sldId id="296" r:id="rId7"/>
    <p:sldId id="860" r:id="rId8"/>
    <p:sldId id="861" r:id="rId9"/>
    <p:sldId id="862" r:id="rId10"/>
    <p:sldId id="863" r:id="rId11"/>
    <p:sldId id="853" r:id="rId12"/>
    <p:sldId id="859" r:id="rId1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emplate Slides" id="{E555AFF3-C36A-5C46-991B-C98B2B7676A9}">
          <p14:sldIdLst>
            <p14:sldId id="856"/>
            <p14:sldId id="857"/>
            <p14:sldId id="296"/>
            <p14:sldId id="860"/>
            <p14:sldId id="861"/>
            <p14:sldId id="862"/>
            <p14:sldId id="863"/>
            <p14:sldId id="853"/>
            <p14:sldId id="859"/>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F3F4"/>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75CD2B-F130-4E4E-ABD5-A03278F3EF8B}" v="28" dt="2023-11-19T15:40:52.958"/>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219"/>
    <p:restoredTop sz="94720"/>
  </p:normalViewPr>
  <p:slideViewPr>
    <p:cSldViewPr snapToGrid="0">
      <p:cViewPr varScale="1">
        <p:scale>
          <a:sx n="58" d="100"/>
          <a:sy n="58" d="100"/>
        </p:scale>
        <p:origin x="1162" y="53"/>
      </p:cViewPr>
      <p:guideLst>
        <p:guide orient="horz" pos="4320"/>
        <p:guide pos="7680"/>
        <p:guide orient="horz" pos="8357"/>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 Apan" userId="79b30d98-0539-4e3d-ad5d-e9a1d3ba543a" providerId="ADAL" clId="{71D6FE66-4975-2248-95DE-6D315C6C1ADF}"/>
    <pc:docChg chg="undo custSel addSld delSld modSld sldOrd modMainMaster modSection">
      <pc:chgData name="Maria Apan" userId="79b30d98-0539-4e3d-ad5d-e9a1d3ba543a" providerId="ADAL" clId="{71D6FE66-4975-2248-95DE-6D315C6C1ADF}" dt="2021-05-20T15:18:58.168" v="339" actId="1076"/>
      <pc:docMkLst>
        <pc:docMk/>
      </pc:docMkLst>
      <pc:sldChg chg="addSp delSp modSp del mod">
        <pc:chgData name="Maria Apan" userId="79b30d98-0539-4e3d-ad5d-e9a1d3ba543a" providerId="ADAL" clId="{71D6FE66-4975-2248-95DE-6D315C6C1ADF}" dt="2021-05-20T14:59:32.224" v="104" actId="2696"/>
        <pc:sldMkLst>
          <pc:docMk/>
          <pc:sldMk cId="0" sldId="273"/>
        </pc:sldMkLst>
        <pc:spChg chg="add del mod">
          <ac:chgData name="Maria Apan" userId="79b30d98-0539-4e3d-ad5d-e9a1d3ba543a" providerId="ADAL" clId="{71D6FE66-4975-2248-95DE-6D315C6C1ADF}" dt="2021-05-20T14:59:05.310" v="101" actId="478"/>
          <ac:spMkLst>
            <pc:docMk/>
            <pc:sldMk cId="0" sldId="273"/>
            <ac:spMk id="6" creationId="{E66AE0D9-180F-CA4A-8658-E06DAB32136A}"/>
          </ac:spMkLst>
        </pc:spChg>
        <pc:spChg chg="del mod">
          <ac:chgData name="Maria Apan" userId="79b30d98-0539-4e3d-ad5d-e9a1d3ba543a" providerId="ADAL" clId="{71D6FE66-4975-2248-95DE-6D315C6C1ADF}" dt="2021-05-20T14:59:09.675" v="103" actId="478"/>
          <ac:spMkLst>
            <pc:docMk/>
            <pc:sldMk cId="0" sldId="273"/>
            <ac:spMk id="430" creationId="{00000000-0000-0000-0000-000000000000}"/>
          </ac:spMkLst>
        </pc:spChg>
        <pc:picChg chg="add mod">
          <ac:chgData name="Maria Apan" userId="79b30d98-0539-4e3d-ad5d-e9a1d3ba543a" providerId="ADAL" clId="{71D6FE66-4975-2248-95DE-6D315C6C1ADF}" dt="2021-05-20T14:59:00.549" v="100" actId="171"/>
          <ac:picMkLst>
            <pc:docMk/>
            <pc:sldMk cId="0" sldId="273"/>
            <ac:picMk id="7" creationId="{12BA5E70-70B1-F34C-852C-6B9B9CFF6A96}"/>
          </ac:picMkLst>
        </pc:picChg>
      </pc:sldChg>
      <pc:sldChg chg="addSp delSp modSp mod modClrScheme chgLayout">
        <pc:chgData name="Maria Apan" userId="79b30d98-0539-4e3d-ad5d-e9a1d3ba543a" providerId="ADAL" clId="{71D6FE66-4975-2248-95DE-6D315C6C1ADF}" dt="2021-05-20T15:09:05.797" v="198" actId="700"/>
        <pc:sldMkLst>
          <pc:docMk/>
          <pc:sldMk cId="0" sldId="289"/>
        </pc:sldMkLst>
        <pc:spChg chg="mod">
          <ac:chgData name="Maria Apan" userId="79b30d98-0539-4e3d-ad5d-e9a1d3ba543a" providerId="ADAL" clId="{71D6FE66-4975-2248-95DE-6D315C6C1ADF}" dt="2021-05-20T14:56:41.201" v="54" actId="20577"/>
          <ac:spMkLst>
            <pc:docMk/>
            <pc:sldMk cId="0" sldId="289"/>
            <ac:spMk id="573" creationId="{00000000-0000-0000-0000-000000000000}"/>
          </ac:spMkLst>
        </pc:spChg>
        <pc:picChg chg="add del mod modCrop">
          <ac:chgData name="Maria Apan" userId="79b30d98-0539-4e3d-ad5d-e9a1d3ba543a" providerId="ADAL" clId="{71D6FE66-4975-2248-95DE-6D315C6C1ADF}" dt="2021-05-20T15:05:05.483" v="188" actId="732"/>
          <ac:picMkLst>
            <pc:docMk/>
            <pc:sldMk cId="0" sldId="289"/>
            <ac:picMk id="570" creationId="{00000000-0000-0000-0000-000000000000}"/>
          </ac:picMkLst>
        </pc:picChg>
        <pc:picChg chg="del">
          <ac:chgData name="Maria Apan" userId="79b30d98-0539-4e3d-ad5d-e9a1d3ba543a" providerId="ADAL" clId="{71D6FE66-4975-2248-95DE-6D315C6C1ADF}" dt="2021-05-20T15:04:28.546" v="181" actId="478"/>
          <ac:picMkLst>
            <pc:docMk/>
            <pc:sldMk cId="0" sldId="289"/>
            <ac:picMk id="575" creationId="{00000000-0000-0000-0000-000000000000}"/>
          </ac:picMkLst>
        </pc:picChg>
      </pc:sldChg>
      <pc:sldChg chg="del">
        <pc:chgData name="Maria Apan" userId="79b30d98-0539-4e3d-ad5d-e9a1d3ba543a" providerId="ADAL" clId="{71D6FE66-4975-2248-95DE-6D315C6C1ADF}" dt="2021-05-20T14:59:43.957" v="105" actId="2696"/>
        <pc:sldMkLst>
          <pc:docMk/>
          <pc:sldMk cId="0" sldId="291"/>
        </pc:sldMkLst>
      </pc:sldChg>
      <pc:sldChg chg="addSp delSp modSp mod">
        <pc:chgData name="Maria Apan" userId="79b30d98-0539-4e3d-ad5d-e9a1d3ba543a" providerId="ADAL" clId="{71D6FE66-4975-2248-95DE-6D315C6C1ADF}" dt="2021-05-20T15:12:47.598" v="260" actId="478"/>
        <pc:sldMkLst>
          <pc:docMk/>
          <pc:sldMk cId="0" sldId="292"/>
        </pc:sldMkLst>
        <pc:spChg chg="add mod">
          <ac:chgData name="Maria Apan" userId="79b30d98-0539-4e3d-ad5d-e9a1d3ba543a" providerId="ADAL" clId="{71D6FE66-4975-2248-95DE-6D315C6C1ADF}" dt="2021-05-20T15:12:37.793" v="259"/>
          <ac:spMkLst>
            <pc:docMk/>
            <pc:sldMk cId="0" sldId="292"/>
            <ac:spMk id="14" creationId="{DEE61642-E04E-C142-8B69-BE9E6AA4F7CA}"/>
          </ac:spMkLst>
        </pc:spChg>
        <pc:spChg chg="add mod">
          <ac:chgData name="Maria Apan" userId="79b30d98-0539-4e3d-ad5d-e9a1d3ba543a" providerId="ADAL" clId="{71D6FE66-4975-2248-95DE-6D315C6C1ADF}" dt="2021-05-20T15:12:37.793" v="259"/>
          <ac:spMkLst>
            <pc:docMk/>
            <pc:sldMk cId="0" sldId="292"/>
            <ac:spMk id="15" creationId="{AFD7D979-99FB-CA45-84D3-53696C29B4A7}"/>
          </ac:spMkLst>
        </pc:spChg>
        <pc:spChg chg="add mod">
          <ac:chgData name="Maria Apan" userId="79b30d98-0539-4e3d-ad5d-e9a1d3ba543a" providerId="ADAL" clId="{71D6FE66-4975-2248-95DE-6D315C6C1ADF}" dt="2021-05-20T15:12:37.793" v="259"/>
          <ac:spMkLst>
            <pc:docMk/>
            <pc:sldMk cId="0" sldId="292"/>
            <ac:spMk id="17" creationId="{DDE530CF-A2B6-5641-AAC0-346843491394}"/>
          </ac:spMkLst>
        </pc:spChg>
        <pc:spChg chg="add mod">
          <ac:chgData name="Maria Apan" userId="79b30d98-0539-4e3d-ad5d-e9a1d3ba543a" providerId="ADAL" clId="{71D6FE66-4975-2248-95DE-6D315C6C1ADF}" dt="2021-05-20T15:12:37.793" v="259"/>
          <ac:spMkLst>
            <pc:docMk/>
            <pc:sldMk cId="0" sldId="292"/>
            <ac:spMk id="19" creationId="{68E3E599-821C-ED40-824A-717622838FA5}"/>
          </ac:spMkLst>
        </pc:spChg>
        <pc:spChg chg="add mod">
          <ac:chgData name="Maria Apan" userId="79b30d98-0539-4e3d-ad5d-e9a1d3ba543a" providerId="ADAL" clId="{71D6FE66-4975-2248-95DE-6D315C6C1ADF}" dt="2021-05-20T15:12:37.793" v="259"/>
          <ac:spMkLst>
            <pc:docMk/>
            <pc:sldMk cId="0" sldId="292"/>
            <ac:spMk id="21" creationId="{593A8EE2-729D-6344-BA6E-CF46C0923DC5}"/>
          </ac:spMkLst>
        </pc:spChg>
        <pc:spChg chg="add mod">
          <ac:chgData name="Maria Apan" userId="79b30d98-0539-4e3d-ad5d-e9a1d3ba543a" providerId="ADAL" clId="{71D6FE66-4975-2248-95DE-6D315C6C1ADF}" dt="2021-05-20T15:12:37.793" v="259"/>
          <ac:spMkLst>
            <pc:docMk/>
            <pc:sldMk cId="0" sldId="292"/>
            <ac:spMk id="23" creationId="{276D15B8-276A-3745-8CF3-B999388A8BED}"/>
          </ac:spMkLst>
        </pc:spChg>
        <pc:spChg chg="add mod">
          <ac:chgData name="Maria Apan" userId="79b30d98-0539-4e3d-ad5d-e9a1d3ba543a" providerId="ADAL" clId="{71D6FE66-4975-2248-95DE-6D315C6C1ADF}" dt="2021-05-20T15:12:37.793" v="259"/>
          <ac:spMkLst>
            <pc:docMk/>
            <pc:sldMk cId="0" sldId="292"/>
            <ac:spMk id="25" creationId="{518C9E3C-ECA7-A345-87D6-66CF45EA8A86}"/>
          </ac:spMkLst>
        </pc:spChg>
        <pc:spChg chg="del">
          <ac:chgData name="Maria Apan" userId="79b30d98-0539-4e3d-ad5d-e9a1d3ba543a" providerId="ADAL" clId="{71D6FE66-4975-2248-95DE-6D315C6C1ADF}" dt="2021-05-20T15:12:47.598" v="260" actId="478"/>
          <ac:spMkLst>
            <pc:docMk/>
            <pc:sldMk cId="0" sldId="292"/>
            <ac:spMk id="613" creationId="{00000000-0000-0000-0000-000000000000}"/>
          </ac:spMkLst>
        </pc:spChg>
        <pc:spChg chg="del">
          <ac:chgData name="Maria Apan" userId="79b30d98-0539-4e3d-ad5d-e9a1d3ba543a" providerId="ADAL" clId="{71D6FE66-4975-2248-95DE-6D315C6C1ADF}" dt="2021-05-20T15:12:34.621" v="258" actId="478"/>
          <ac:spMkLst>
            <pc:docMk/>
            <pc:sldMk cId="0" sldId="292"/>
            <ac:spMk id="615" creationId="{00000000-0000-0000-0000-000000000000}"/>
          </ac:spMkLst>
        </pc:spChg>
        <pc:spChg chg="del">
          <ac:chgData name="Maria Apan" userId="79b30d98-0539-4e3d-ad5d-e9a1d3ba543a" providerId="ADAL" clId="{71D6FE66-4975-2248-95DE-6D315C6C1ADF}" dt="2021-05-20T15:12:34.621" v="258" actId="478"/>
          <ac:spMkLst>
            <pc:docMk/>
            <pc:sldMk cId="0" sldId="292"/>
            <ac:spMk id="616" creationId="{00000000-0000-0000-0000-000000000000}"/>
          </ac:spMkLst>
        </pc:spChg>
        <pc:spChg chg="del">
          <ac:chgData name="Maria Apan" userId="79b30d98-0539-4e3d-ad5d-e9a1d3ba543a" providerId="ADAL" clId="{71D6FE66-4975-2248-95DE-6D315C6C1ADF}" dt="2021-05-20T15:12:34.621" v="258" actId="478"/>
          <ac:spMkLst>
            <pc:docMk/>
            <pc:sldMk cId="0" sldId="292"/>
            <ac:spMk id="617" creationId="{00000000-0000-0000-0000-000000000000}"/>
          </ac:spMkLst>
        </pc:spChg>
        <pc:spChg chg="del">
          <ac:chgData name="Maria Apan" userId="79b30d98-0539-4e3d-ad5d-e9a1d3ba543a" providerId="ADAL" clId="{71D6FE66-4975-2248-95DE-6D315C6C1ADF}" dt="2021-05-20T15:12:34.621" v="258" actId="478"/>
          <ac:spMkLst>
            <pc:docMk/>
            <pc:sldMk cId="0" sldId="292"/>
            <ac:spMk id="618" creationId="{00000000-0000-0000-0000-000000000000}"/>
          </ac:spMkLst>
        </pc:spChg>
        <pc:spChg chg="del">
          <ac:chgData name="Maria Apan" userId="79b30d98-0539-4e3d-ad5d-e9a1d3ba543a" providerId="ADAL" clId="{71D6FE66-4975-2248-95DE-6D315C6C1ADF}" dt="2021-05-20T15:12:34.621" v="258" actId="478"/>
          <ac:spMkLst>
            <pc:docMk/>
            <pc:sldMk cId="0" sldId="292"/>
            <ac:spMk id="619" creationId="{00000000-0000-0000-0000-000000000000}"/>
          </ac:spMkLst>
        </pc:spChg>
        <pc:spChg chg="del">
          <ac:chgData name="Maria Apan" userId="79b30d98-0539-4e3d-ad5d-e9a1d3ba543a" providerId="ADAL" clId="{71D6FE66-4975-2248-95DE-6D315C6C1ADF}" dt="2021-05-20T15:12:34.621" v="258" actId="478"/>
          <ac:spMkLst>
            <pc:docMk/>
            <pc:sldMk cId="0" sldId="292"/>
            <ac:spMk id="620" creationId="{00000000-0000-0000-0000-000000000000}"/>
          </ac:spMkLst>
        </pc:spChg>
        <pc:picChg chg="add mod">
          <ac:chgData name="Maria Apan" userId="79b30d98-0539-4e3d-ad5d-e9a1d3ba543a" providerId="ADAL" clId="{71D6FE66-4975-2248-95DE-6D315C6C1ADF}" dt="2021-05-20T15:12:37.793" v="259"/>
          <ac:picMkLst>
            <pc:docMk/>
            <pc:sldMk cId="0" sldId="292"/>
            <ac:picMk id="13" creationId="{8BD9AADC-4160-384A-A51B-6DE1601600C1}"/>
          </ac:picMkLst>
        </pc:picChg>
        <pc:picChg chg="add mod">
          <ac:chgData name="Maria Apan" userId="79b30d98-0539-4e3d-ad5d-e9a1d3ba543a" providerId="ADAL" clId="{71D6FE66-4975-2248-95DE-6D315C6C1ADF}" dt="2021-05-20T15:12:37.793" v="259"/>
          <ac:picMkLst>
            <pc:docMk/>
            <pc:sldMk cId="0" sldId="292"/>
            <ac:picMk id="16" creationId="{9FF6C5BA-936D-C94B-A7A0-BAF3A7222E08}"/>
          </ac:picMkLst>
        </pc:picChg>
        <pc:picChg chg="add mod">
          <ac:chgData name="Maria Apan" userId="79b30d98-0539-4e3d-ad5d-e9a1d3ba543a" providerId="ADAL" clId="{71D6FE66-4975-2248-95DE-6D315C6C1ADF}" dt="2021-05-20T15:12:37.793" v="259"/>
          <ac:picMkLst>
            <pc:docMk/>
            <pc:sldMk cId="0" sldId="292"/>
            <ac:picMk id="18" creationId="{878995A6-4F85-5A47-8728-05C4B5F27BCB}"/>
          </ac:picMkLst>
        </pc:picChg>
        <pc:picChg chg="add mod">
          <ac:chgData name="Maria Apan" userId="79b30d98-0539-4e3d-ad5d-e9a1d3ba543a" providerId="ADAL" clId="{71D6FE66-4975-2248-95DE-6D315C6C1ADF}" dt="2021-05-20T15:12:37.793" v="259"/>
          <ac:picMkLst>
            <pc:docMk/>
            <pc:sldMk cId="0" sldId="292"/>
            <ac:picMk id="20" creationId="{7AFD7EEA-6F99-2146-A55C-1490B76586A7}"/>
          </ac:picMkLst>
        </pc:picChg>
        <pc:picChg chg="add mod">
          <ac:chgData name="Maria Apan" userId="79b30d98-0539-4e3d-ad5d-e9a1d3ba543a" providerId="ADAL" clId="{71D6FE66-4975-2248-95DE-6D315C6C1ADF}" dt="2021-05-20T15:12:37.793" v="259"/>
          <ac:picMkLst>
            <pc:docMk/>
            <pc:sldMk cId="0" sldId="292"/>
            <ac:picMk id="22" creationId="{E0B761B8-6968-EB47-8697-D2B2AE31F3C2}"/>
          </ac:picMkLst>
        </pc:picChg>
        <pc:picChg chg="add mod">
          <ac:chgData name="Maria Apan" userId="79b30d98-0539-4e3d-ad5d-e9a1d3ba543a" providerId="ADAL" clId="{71D6FE66-4975-2248-95DE-6D315C6C1ADF}" dt="2021-05-20T15:12:37.793" v="259"/>
          <ac:picMkLst>
            <pc:docMk/>
            <pc:sldMk cId="0" sldId="292"/>
            <ac:picMk id="24" creationId="{AD753C48-DAE6-964E-9796-2D02A1F765CD}"/>
          </ac:picMkLst>
        </pc:picChg>
        <pc:picChg chg="del">
          <ac:chgData name="Maria Apan" userId="79b30d98-0539-4e3d-ad5d-e9a1d3ba543a" providerId="ADAL" clId="{71D6FE66-4975-2248-95DE-6D315C6C1ADF}" dt="2021-05-20T15:12:34.621" v="258" actId="478"/>
          <ac:picMkLst>
            <pc:docMk/>
            <pc:sldMk cId="0" sldId="292"/>
            <ac:picMk id="621" creationId="{00000000-0000-0000-0000-000000000000}"/>
          </ac:picMkLst>
        </pc:picChg>
        <pc:picChg chg="del">
          <ac:chgData name="Maria Apan" userId="79b30d98-0539-4e3d-ad5d-e9a1d3ba543a" providerId="ADAL" clId="{71D6FE66-4975-2248-95DE-6D315C6C1ADF}" dt="2021-05-20T15:12:34.621" v="258" actId="478"/>
          <ac:picMkLst>
            <pc:docMk/>
            <pc:sldMk cId="0" sldId="292"/>
            <ac:picMk id="622" creationId="{00000000-0000-0000-0000-000000000000}"/>
          </ac:picMkLst>
        </pc:picChg>
        <pc:picChg chg="del">
          <ac:chgData name="Maria Apan" userId="79b30d98-0539-4e3d-ad5d-e9a1d3ba543a" providerId="ADAL" clId="{71D6FE66-4975-2248-95DE-6D315C6C1ADF}" dt="2021-05-20T15:12:34.621" v="258" actId="478"/>
          <ac:picMkLst>
            <pc:docMk/>
            <pc:sldMk cId="0" sldId="292"/>
            <ac:picMk id="623" creationId="{00000000-0000-0000-0000-000000000000}"/>
          </ac:picMkLst>
        </pc:picChg>
      </pc:sldChg>
      <pc:sldChg chg="addSp modSp mod">
        <pc:chgData name="Maria Apan" userId="79b30d98-0539-4e3d-ad5d-e9a1d3ba543a" providerId="ADAL" clId="{71D6FE66-4975-2248-95DE-6D315C6C1ADF}" dt="2021-05-20T15:15:50.709" v="280" actId="1076"/>
        <pc:sldMkLst>
          <pc:docMk/>
          <pc:sldMk cId="0" sldId="293"/>
        </pc:sldMkLst>
        <pc:spChg chg="add mod">
          <ac:chgData name="Maria Apan" userId="79b30d98-0539-4e3d-ad5d-e9a1d3ba543a" providerId="ADAL" clId="{71D6FE66-4975-2248-95DE-6D315C6C1ADF}" dt="2021-05-20T15:15:50.709" v="280" actId="1076"/>
          <ac:spMkLst>
            <pc:docMk/>
            <pc:sldMk cId="0" sldId="293"/>
            <ac:spMk id="22" creationId="{A9E99346-E6F4-594A-AAB8-3BF075547980}"/>
          </ac:spMkLst>
        </pc:spChg>
        <pc:spChg chg="mod">
          <ac:chgData name="Maria Apan" userId="79b30d98-0539-4e3d-ad5d-e9a1d3ba543a" providerId="ADAL" clId="{71D6FE66-4975-2248-95DE-6D315C6C1ADF}" dt="2021-05-20T15:15:48.031" v="279" actId="1076"/>
          <ac:spMkLst>
            <pc:docMk/>
            <pc:sldMk cId="0" sldId="293"/>
            <ac:spMk id="630" creationId="{00000000-0000-0000-0000-000000000000}"/>
          </ac:spMkLst>
        </pc:spChg>
        <pc:spChg chg="mod">
          <ac:chgData name="Maria Apan" userId="79b30d98-0539-4e3d-ad5d-e9a1d3ba543a" providerId="ADAL" clId="{71D6FE66-4975-2248-95DE-6D315C6C1ADF}" dt="2021-05-20T15:15:48.031" v="279" actId="1076"/>
          <ac:spMkLst>
            <pc:docMk/>
            <pc:sldMk cId="0" sldId="293"/>
            <ac:spMk id="631" creationId="{00000000-0000-0000-0000-000000000000}"/>
          </ac:spMkLst>
        </pc:spChg>
        <pc:spChg chg="mod">
          <ac:chgData name="Maria Apan" userId="79b30d98-0539-4e3d-ad5d-e9a1d3ba543a" providerId="ADAL" clId="{71D6FE66-4975-2248-95DE-6D315C6C1ADF}" dt="2021-05-20T15:15:48.031" v="279" actId="1076"/>
          <ac:spMkLst>
            <pc:docMk/>
            <pc:sldMk cId="0" sldId="293"/>
            <ac:spMk id="632" creationId="{00000000-0000-0000-0000-000000000000}"/>
          </ac:spMkLst>
        </pc:spChg>
        <pc:spChg chg="mod">
          <ac:chgData name="Maria Apan" userId="79b30d98-0539-4e3d-ad5d-e9a1d3ba543a" providerId="ADAL" clId="{71D6FE66-4975-2248-95DE-6D315C6C1ADF}" dt="2021-05-20T15:15:48.031" v="279" actId="1076"/>
          <ac:spMkLst>
            <pc:docMk/>
            <pc:sldMk cId="0" sldId="293"/>
            <ac:spMk id="633" creationId="{00000000-0000-0000-0000-000000000000}"/>
          </ac:spMkLst>
        </pc:spChg>
        <pc:spChg chg="mod">
          <ac:chgData name="Maria Apan" userId="79b30d98-0539-4e3d-ad5d-e9a1d3ba543a" providerId="ADAL" clId="{71D6FE66-4975-2248-95DE-6D315C6C1ADF}" dt="2021-05-20T15:15:48.031" v="279" actId="1076"/>
          <ac:spMkLst>
            <pc:docMk/>
            <pc:sldMk cId="0" sldId="293"/>
            <ac:spMk id="634" creationId="{00000000-0000-0000-0000-000000000000}"/>
          </ac:spMkLst>
        </pc:spChg>
        <pc:spChg chg="mod">
          <ac:chgData name="Maria Apan" userId="79b30d98-0539-4e3d-ad5d-e9a1d3ba543a" providerId="ADAL" clId="{71D6FE66-4975-2248-95DE-6D315C6C1ADF}" dt="2021-05-20T15:15:48.031" v="279" actId="1076"/>
          <ac:spMkLst>
            <pc:docMk/>
            <pc:sldMk cId="0" sldId="293"/>
            <ac:spMk id="635" creationId="{00000000-0000-0000-0000-000000000000}"/>
          </ac:spMkLst>
        </pc:spChg>
        <pc:spChg chg="mod">
          <ac:chgData name="Maria Apan" userId="79b30d98-0539-4e3d-ad5d-e9a1d3ba543a" providerId="ADAL" clId="{71D6FE66-4975-2248-95DE-6D315C6C1ADF}" dt="2021-05-20T15:15:48.031" v="279" actId="1076"/>
          <ac:spMkLst>
            <pc:docMk/>
            <pc:sldMk cId="0" sldId="293"/>
            <ac:spMk id="636" creationId="{00000000-0000-0000-0000-000000000000}"/>
          </ac:spMkLst>
        </pc:spChg>
        <pc:spChg chg="mod">
          <ac:chgData name="Maria Apan" userId="79b30d98-0539-4e3d-ad5d-e9a1d3ba543a" providerId="ADAL" clId="{71D6FE66-4975-2248-95DE-6D315C6C1ADF}" dt="2021-05-20T15:15:48.031" v="279" actId="1076"/>
          <ac:spMkLst>
            <pc:docMk/>
            <pc:sldMk cId="0" sldId="293"/>
            <ac:spMk id="637" creationId="{00000000-0000-0000-0000-000000000000}"/>
          </ac:spMkLst>
        </pc:spChg>
        <pc:spChg chg="mod">
          <ac:chgData name="Maria Apan" userId="79b30d98-0539-4e3d-ad5d-e9a1d3ba543a" providerId="ADAL" clId="{71D6FE66-4975-2248-95DE-6D315C6C1ADF}" dt="2021-05-20T15:15:48.031" v="279" actId="1076"/>
          <ac:spMkLst>
            <pc:docMk/>
            <pc:sldMk cId="0" sldId="293"/>
            <ac:spMk id="638" creationId="{00000000-0000-0000-0000-000000000000}"/>
          </ac:spMkLst>
        </pc:spChg>
        <pc:spChg chg="mod">
          <ac:chgData name="Maria Apan" userId="79b30d98-0539-4e3d-ad5d-e9a1d3ba543a" providerId="ADAL" clId="{71D6FE66-4975-2248-95DE-6D315C6C1ADF}" dt="2021-05-20T15:15:48.031" v="279" actId="1076"/>
          <ac:spMkLst>
            <pc:docMk/>
            <pc:sldMk cId="0" sldId="293"/>
            <ac:spMk id="639" creationId="{00000000-0000-0000-0000-000000000000}"/>
          </ac:spMkLst>
        </pc:spChg>
        <pc:spChg chg="mod">
          <ac:chgData name="Maria Apan" userId="79b30d98-0539-4e3d-ad5d-e9a1d3ba543a" providerId="ADAL" clId="{71D6FE66-4975-2248-95DE-6D315C6C1ADF}" dt="2021-05-20T15:15:48.031" v="279" actId="1076"/>
          <ac:spMkLst>
            <pc:docMk/>
            <pc:sldMk cId="0" sldId="293"/>
            <ac:spMk id="640" creationId="{00000000-0000-0000-0000-000000000000}"/>
          </ac:spMkLst>
        </pc:spChg>
        <pc:spChg chg="mod">
          <ac:chgData name="Maria Apan" userId="79b30d98-0539-4e3d-ad5d-e9a1d3ba543a" providerId="ADAL" clId="{71D6FE66-4975-2248-95DE-6D315C6C1ADF}" dt="2021-05-20T15:15:48.031" v="279" actId="1076"/>
          <ac:spMkLst>
            <pc:docMk/>
            <pc:sldMk cId="0" sldId="293"/>
            <ac:spMk id="641" creationId="{00000000-0000-0000-0000-000000000000}"/>
          </ac:spMkLst>
        </pc:spChg>
        <pc:picChg chg="mod">
          <ac:chgData name="Maria Apan" userId="79b30d98-0539-4e3d-ad5d-e9a1d3ba543a" providerId="ADAL" clId="{71D6FE66-4975-2248-95DE-6D315C6C1ADF}" dt="2021-05-20T15:15:48.031" v="279" actId="1076"/>
          <ac:picMkLst>
            <pc:docMk/>
            <pc:sldMk cId="0" sldId="293"/>
            <ac:picMk id="642" creationId="{00000000-0000-0000-0000-000000000000}"/>
          </ac:picMkLst>
        </pc:picChg>
        <pc:picChg chg="mod">
          <ac:chgData name="Maria Apan" userId="79b30d98-0539-4e3d-ad5d-e9a1d3ba543a" providerId="ADAL" clId="{71D6FE66-4975-2248-95DE-6D315C6C1ADF}" dt="2021-05-20T15:15:48.031" v="279" actId="1076"/>
          <ac:picMkLst>
            <pc:docMk/>
            <pc:sldMk cId="0" sldId="293"/>
            <ac:picMk id="643" creationId="{00000000-0000-0000-0000-000000000000}"/>
          </ac:picMkLst>
        </pc:picChg>
        <pc:picChg chg="mod">
          <ac:chgData name="Maria Apan" userId="79b30d98-0539-4e3d-ad5d-e9a1d3ba543a" providerId="ADAL" clId="{71D6FE66-4975-2248-95DE-6D315C6C1ADF}" dt="2021-05-20T15:15:48.031" v="279" actId="1076"/>
          <ac:picMkLst>
            <pc:docMk/>
            <pc:sldMk cId="0" sldId="293"/>
            <ac:picMk id="644" creationId="{00000000-0000-0000-0000-000000000000}"/>
          </ac:picMkLst>
        </pc:picChg>
        <pc:picChg chg="mod">
          <ac:chgData name="Maria Apan" userId="79b30d98-0539-4e3d-ad5d-e9a1d3ba543a" providerId="ADAL" clId="{71D6FE66-4975-2248-95DE-6D315C6C1ADF}" dt="2021-05-20T15:15:48.031" v="279" actId="1076"/>
          <ac:picMkLst>
            <pc:docMk/>
            <pc:sldMk cId="0" sldId="293"/>
            <ac:picMk id="645" creationId="{00000000-0000-0000-0000-000000000000}"/>
          </ac:picMkLst>
        </pc:picChg>
        <pc:picChg chg="mod">
          <ac:chgData name="Maria Apan" userId="79b30d98-0539-4e3d-ad5d-e9a1d3ba543a" providerId="ADAL" clId="{71D6FE66-4975-2248-95DE-6D315C6C1ADF}" dt="2021-05-20T15:15:48.031" v="279" actId="1076"/>
          <ac:picMkLst>
            <pc:docMk/>
            <pc:sldMk cId="0" sldId="293"/>
            <ac:picMk id="646" creationId="{00000000-0000-0000-0000-000000000000}"/>
          </ac:picMkLst>
        </pc:picChg>
        <pc:picChg chg="mod">
          <ac:chgData name="Maria Apan" userId="79b30d98-0539-4e3d-ad5d-e9a1d3ba543a" providerId="ADAL" clId="{71D6FE66-4975-2248-95DE-6D315C6C1ADF}" dt="2021-05-20T15:15:48.031" v="279" actId="1076"/>
          <ac:picMkLst>
            <pc:docMk/>
            <pc:sldMk cId="0" sldId="293"/>
            <ac:picMk id="647" creationId="{00000000-0000-0000-0000-000000000000}"/>
          </ac:picMkLst>
        </pc:picChg>
      </pc:sldChg>
      <pc:sldChg chg="del">
        <pc:chgData name="Maria Apan" userId="79b30d98-0539-4e3d-ad5d-e9a1d3ba543a" providerId="ADAL" clId="{71D6FE66-4975-2248-95DE-6D315C6C1ADF}" dt="2021-05-20T14:59:46.808" v="106" actId="2696"/>
        <pc:sldMkLst>
          <pc:docMk/>
          <pc:sldMk cId="0" sldId="294"/>
        </pc:sldMkLst>
      </pc:sldChg>
      <pc:sldChg chg="addSp modSp mod">
        <pc:chgData name="Maria Apan" userId="79b30d98-0539-4e3d-ad5d-e9a1d3ba543a" providerId="ADAL" clId="{71D6FE66-4975-2248-95DE-6D315C6C1ADF}" dt="2021-05-20T15:16:06.311" v="285" actId="1076"/>
        <pc:sldMkLst>
          <pc:docMk/>
          <pc:sldMk cId="0" sldId="296"/>
        </pc:sldMkLst>
        <pc:spChg chg="add mod">
          <ac:chgData name="Maria Apan" userId="79b30d98-0539-4e3d-ad5d-e9a1d3ba543a" providerId="ADAL" clId="{71D6FE66-4975-2248-95DE-6D315C6C1ADF}" dt="2021-05-20T15:15:59.697" v="284" actId="12788"/>
          <ac:spMkLst>
            <pc:docMk/>
            <pc:sldMk cId="0" sldId="296"/>
            <ac:spMk id="19" creationId="{0975693E-5DB2-B747-B552-8AD5830A8623}"/>
          </ac:spMkLst>
        </pc:spChg>
        <pc:spChg chg="mod">
          <ac:chgData name="Maria Apan" userId="79b30d98-0539-4e3d-ad5d-e9a1d3ba543a" providerId="ADAL" clId="{71D6FE66-4975-2248-95DE-6D315C6C1ADF}" dt="2021-05-20T15:16:06.311" v="285" actId="1076"/>
          <ac:spMkLst>
            <pc:docMk/>
            <pc:sldMk cId="0" sldId="296"/>
            <ac:spMk id="680" creationId="{00000000-0000-0000-0000-000000000000}"/>
          </ac:spMkLst>
        </pc:spChg>
        <pc:spChg chg="mod">
          <ac:chgData name="Maria Apan" userId="79b30d98-0539-4e3d-ad5d-e9a1d3ba543a" providerId="ADAL" clId="{71D6FE66-4975-2248-95DE-6D315C6C1ADF}" dt="2021-05-20T15:16:06.311" v="285" actId="1076"/>
          <ac:spMkLst>
            <pc:docMk/>
            <pc:sldMk cId="0" sldId="296"/>
            <ac:spMk id="681" creationId="{00000000-0000-0000-0000-000000000000}"/>
          </ac:spMkLst>
        </pc:spChg>
        <pc:spChg chg="mod">
          <ac:chgData name="Maria Apan" userId="79b30d98-0539-4e3d-ad5d-e9a1d3ba543a" providerId="ADAL" clId="{71D6FE66-4975-2248-95DE-6D315C6C1ADF}" dt="2021-05-20T15:16:06.311" v="285" actId="1076"/>
          <ac:spMkLst>
            <pc:docMk/>
            <pc:sldMk cId="0" sldId="296"/>
            <ac:spMk id="682" creationId="{00000000-0000-0000-0000-000000000000}"/>
          </ac:spMkLst>
        </pc:spChg>
        <pc:grpChg chg="mod">
          <ac:chgData name="Maria Apan" userId="79b30d98-0539-4e3d-ad5d-e9a1d3ba543a" providerId="ADAL" clId="{71D6FE66-4975-2248-95DE-6D315C6C1ADF}" dt="2021-05-20T15:16:06.311" v="285" actId="1076"/>
          <ac:grpSpMkLst>
            <pc:docMk/>
            <pc:sldMk cId="0" sldId="296"/>
            <ac:grpSpMk id="679" creationId="{00000000-0000-0000-0000-000000000000}"/>
          </ac:grpSpMkLst>
        </pc:grpChg>
        <pc:grpChg chg="mod">
          <ac:chgData name="Maria Apan" userId="79b30d98-0539-4e3d-ad5d-e9a1d3ba543a" providerId="ADAL" clId="{71D6FE66-4975-2248-95DE-6D315C6C1ADF}" dt="2021-05-20T15:16:06.311" v="285" actId="1076"/>
          <ac:grpSpMkLst>
            <pc:docMk/>
            <pc:sldMk cId="0" sldId="296"/>
            <ac:grpSpMk id="685" creationId="{00000000-0000-0000-0000-000000000000}"/>
          </ac:grpSpMkLst>
        </pc:grpChg>
        <pc:grpChg chg="mod">
          <ac:chgData name="Maria Apan" userId="79b30d98-0539-4e3d-ad5d-e9a1d3ba543a" providerId="ADAL" clId="{71D6FE66-4975-2248-95DE-6D315C6C1ADF}" dt="2021-05-20T15:16:06.311" v="285" actId="1076"/>
          <ac:grpSpMkLst>
            <pc:docMk/>
            <pc:sldMk cId="0" sldId="296"/>
            <ac:grpSpMk id="688" creationId="{00000000-0000-0000-0000-000000000000}"/>
          </ac:grpSpMkLst>
        </pc:grpChg>
        <pc:picChg chg="mod">
          <ac:chgData name="Maria Apan" userId="79b30d98-0539-4e3d-ad5d-e9a1d3ba543a" providerId="ADAL" clId="{71D6FE66-4975-2248-95DE-6D315C6C1ADF}" dt="2021-05-20T15:16:06.311" v="285" actId="1076"/>
          <ac:picMkLst>
            <pc:docMk/>
            <pc:sldMk cId="0" sldId="296"/>
            <ac:picMk id="689" creationId="{00000000-0000-0000-0000-000000000000}"/>
          </ac:picMkLst>
        </pc:picChg>
        <pc:picChg chg="mod">
          <ac:chgData name="Maria Apan" userId="79b30d98-0539-4e3d-ad5d-e9a1d3ba543a" providerId="ADAL" clId="{71D6FE66-4975-2248-95DE-6D315C6C1ADF}" dt="2021-05-20T15:16:06.311" v="285" actId="1076"/>
          <ac:picMkLst>
            <pc:docMk/>
            <pc:sldMk cId="0" sldId="296"/>
            <ac:picMk id="690" creationId="{00000000-0000-0000-0000-000000000000}"/>
          </ac:picMkLst>
        </pc:picChg>
        <pc:picChg chg="mod">
          <ac:chgData name="Maria Apan" userId="79b30d98-0539-4e3d-ad5d-e9a1d3ba543a" providerId="ADAL" clId="{71D6FE66-4975-2248-95DE-6D315C6C1ADF}" dt="2021-05-20T15:16:06.311" v="285" actId="1076"/>
          <ac:picMkLst>
            <pc:docMk/>
            <pc:sldMk cId="0" sldId="296"/>
            <ac:picMk id="691" creationId="{00000000-0000-0000-0000-000000000000}"/>
          </ac:picMkLst>
        </pc:picChg>
      </pc:sldChg>
      <pc:sldChg chg="del">
        <pc:chgData name="Maria Apan" userId="79b30d98-0539-4e3d-ad5d-e9a1d3ba543a" providerId="ADAL" clId="{71D6FE66-4975-2248-95DE-6D315C6C1ADF}" dt="2021-05-20T14:59:51.925" v="107" actId="2696"/>
        <pc:sldMkLst>
          <pc:docMk/>
          <pc:sldMk cId="0" sldId="298"/>
        </pc:sldMkLst>
      </pc:sldChg>
      <pc:sldChg chg="del">
        <pc:chgData name="Maria Apan" userId="79b30d98-0539-4e3d-ad5d-e9a1d3ba543a" providerId="ADAL" clId="{71D6FE66-4975-2248-95DE-6D315C6C1ADF}" dt="2021-05-20T14:59:53.876" v="108" actId="2696"/>
        <pc:sldMkLst>
          <pc:docMk/>
          <pc:sldMk cId="0" sldId="299"/>
        </pc:sldMkLst>
      </pc:sldChg>
      <pc:sldChg chg="del">
        <pc:chgData name="Maria Apan" userId="79b30d98-0539-4e3d-ad5d-e9a1d3ba543a" providerId="ADAL" clId="{71D6FE66-4975-2248-95DE-6D315C6C1ADF}" dt="2021-05-20T14:59:55.006" v="109" actId="2696"/>
        <pc:sldMkLst>
          <pc:docMk/>
          <pc:sldMk cId="0" sldId="300"/>
        </pc:sldMkLst>
      </pc:sldChg>
      <pc:sldChg chg="del">
        <pc:chgData name="Maria Apan" userId="79b30d98-0539-4e3d-ad5d-e9a1d3ba543a" providerId="ADAL" clId="{71D6FE66-4975-2248-95DE-6D315C6C1ADF}" dt="2021-05-20T14:59:56.130" v="110" actId="2696"/>
        <pc:sldMkLst>
          <pc:docMk/>
          <pc:sldMk cId="0" sldId="301"/>
        </pc:sldMkLst>
      </pc:sldChg>
      <pc:sldChg chg="ord">
        <pc:chgData name="Maria Apan" userId="79b30d98-0539-4e3d-ad5d-e9a1d3ba543a" providerId="ADAL" clId="{71D6FE66-4975-2248-95DE-6D315C6C1ADF}" dt="2021-05-20T15:00:18.173" v="114" actId="20578"/>
        <pc:sldMkLst>
          <pc:docMk/>
          <pc:sldMk cId="0" sldId="303"/>
        </pc:sldMkLst>
      </pc:sldChg>
      <pc:sldChg chg="del">
        <pc:chgData name="Maria Apan" userId="79b30d98-0539-4e3d-ad5d-e9a1d3ba543a" providerId="ADAL" clId="{71D6FE66-4975-2248-95DE-6D315C6C1ADF}" dt="2021-05-20T15:00:03.036" v="111" actId="2696"/>
        <pc:sldMkLst>
          <pc:docMk/>
          <pc:sldMk cId="0" sldId="304"/>
        </pc:sldMkLst>
      </pc:sldChg>
      <pc:sldChg chg="del">
        <pc:chgData name="Maria Apan" userId="79b30d98-0539-4e3d-ad5d-e9a1d3ba543a" providerId="ADAL" clId="{71D6FE66-4975-2248-95DE-6D315C6C1ADF}" dt="2021-05-20T15:00:05.538" v="112" actId="2696"/>
        <pc:sldMkLst>
          <pc:docMk/>
          <pc:sldMk cId="0" sldId="305"/>
        </pc:sldMkLst>
      </pc:sldChg>
      <pc:sldChg chg="ord">
        <pc:chgData name="Maria Apan" userId="79b30d98-0539-4e3d-ad5d-e9a1d3ba543a" providerId="ADAL" clId="{71D6FE66-4975-2248-95DE-6D315C6C1ADF}" dt="2021-05-20T15:00:11.095" v="113" actId="20578"/>
        <pc:sldMkLst>
          <pc:docMk/>
          <pc:sldMk cId="0" sldId="306"/>
        </pc:sldMkLst>
      </pc:sldChg>
      <pc:sldChg chg="del">
        <pc:chgData name="Maria Apan" userId="79b30d98-0539-4e3d-ad5d-e9a1d3ba543a" providerId="ADAL" clId="{71D6FE66-4975-2248-95DE-6D315C6C1ADF}" dt="2021-05-20T15:00:28.830" v="115" actId="2696"/>
        <pc:sldMkLst>
          <pc:docMk/>
          <pc:sldMk cId="0" sldId="307"/>
        </pc:sldMkLst>
      </pc:sldChg>
      <pc:sldChg chg="del">
        <pc:chgData name="Maria Apan" userId="79b30d98-0539-4e3d-ad5d-e9a1d3ba543a" providerId="ADAL" clId="{71D6FE66-4975-2248-95DE-6D315C6C1ADF}" dt="2021-05-20T15:00:36.297" v="116" actId="2696"/>
        <pc:sldMkLst>
          <pc:docMk/>
          <pc:sldMk cId="0" sldId="309"/>
        </pc:sldMkLst>
      </pc:sldChg>
      <pc:sldChg chg="del">
        <pc:chgData name="Maria Apan" userId="79b30d98-0539-4e3d-ad5d-e9a1d3ba543a" providerId="ADAL" clId="{71D6FE66-4975-2248-95DE-6D315C6C1ADF}" dt="2021-05-20T15:00:40.190" v="117" actId="2696"/>
        <pc:sldMkLst>
          <pc:docMk/>
          <pc:sldMk cId="0" sldId="311"/>
        </pc:sldMkLst>
      </pc:sldChg>
      <pc:sldChg chg="modSp mod chgLayout">
        <pc:chgData name="Maria Apan" userId="79b30d98-0539-4e3d-ad5d-e9a1d3ba543a" providerId="ADAL" clId="{71D6FE66-4975-2248-95DE-6D315C6C1ADF}" dt="2021-05-20T15:04:00.882" v="178" actId="700"/>
        <pc:sldMkLst>
          <pc:docMk/>
          <pc:sldMk cId="0" sldId="314"/>
        </pc:sldMkLst>
        <pc:spChg chg="mod ord">
          <ac:chgData name="Maria Apan" userId="79b30d98-0539-4e3d-ad5d-e9a1d3ba543a" providerId="ADAL" clId="{71D6FE66-4975-2248-95DE-6D315C6C1ADF}" dt="2021-05-20T15:04:00.882" v="178" actId="700"/>
          <ac:spMkLst>
            <pc:docMk/>
            <pc:sldMk cId="0" sldId="314"/>
            <ac:spMk id="951" creationId="{00000000-0000-0000-0000-000000000000}"/>
          </ac:spMkLst>
        </pc:spChg>
      </pc:sldChg>
      <pc:sldChg chg="modSp mod chgLayout">
        <pc:chgData name="Maria Apan" userId="79b30d98-0539-4e3d-ad5d-e9a1d3ba543a" providerId="ADAL" clId="{71D6FE66-4975-2248-95DE-6D315C6C1ADF}" dt="2021-05-20T15:04:00.882" v="178" actId="700"/>
        <pc:sldMkLst>
          <pc:docMk/>
          <pc:sldMk cId="0" sldId="315"/>
        </pc:sldMkLst>
        <pc:spChg chg="mod ord">
          <ac:chgData name="Maria Apan" userId="79b30d98-0539-4e3d-ad5d-e9a1d3ba543a" providerId="ADAL" clId="{71D6FE66-4975-2248-95DE-6D315C6C1ADF}" dt="2021-05-20T15:04:00.882" v="178" actId="700"/>
          <ac:spMkLst>
            <pc:docMk/>
            <pc:sldMk cId="0" sldId="315"/>
            <ac:spMk id="961" creationId="{00000000-0000-0000-0000-000000000000}"/>
          </ac:spMkLst>
        </pc:spChg>
      </pc:sldChg>
      <pc:sldChg chg="addSp delSp modSp mod modClrScheme chgLayout">
        <pc:chgData name="Maria Apan" userId="79b30d98-0539-4e3d-ad5d-e9a1d3ba543a" providerId="ADAL" clId="{71D6FE66-4975-2248-95DE-6D315C6C1ADF}" dt="2021-05-20T15:18:58.168" v="339" actId="1076"/>
        <pc:sldMkLst>
          <pc:docMk/>
          <pc:sldMk cId="1493063890" sldId="853"/>
        </pc:sldMkLst>
        <pc:spChg chg="add mod">
          <ac:chgData name="Maria Apan" userId="79b30d98-0539-4e3d-ad5d-e9a1d3ba543a" providerId="ADAL" clId="{71D6FE66-4975-2248-95DE-6D315C6C1ADF}" dt="2021-05-20T15:18:38.494" v="332" actId="1076"/>
          <ac:spMkLst>
            <pc:docMk/>
            <pc:sldMk cId="1493063890" sldId="853"/>
            <ac:spMk id="3" creationId="{F6610655-B0F1-3542-AD28-7A8ACFADC32F}"/>
          </ac:spMkLst>
        </pc:spChg>
        <pc:spChg chg="add mod">
          <ac:chgData name="Maria Apan" userId="79b30d98-0539-4e3d-ad5d-e9a1d3ba543a" providerId="ADAL" clId="{71D6FE66-4975-2248-95DE-6D315C6C1ADF}" dt="2021-05-20T15:18:38.494" v="332" actId="1076"/>
          <ac:spMkLst>
            <pc:docMk/>
            <pc:sldMk cId="1493063890" sldId="853"/>
            <ac:spMk id="4" creationId="{5055B2E6-D7D3-3D47-9A8A-B5AED91C20BF}"/>
          </ac:spMkLst>
        </pc:spChg>
        <pc:spChg chg="add mod">
          <ac:chgData name="Maria Apan" userId="79b30d98-0539-4e3d-ad5d-e9a1d3ba543a" providerId="ADAL" clId="{71D6FE66-4975-2248-95DE-6D315C6C1ADF}" dt="2021-05-20T15:18:58.168" v="339" actId="1076"/>
          <ac:spMkLst>
            <pc:docMk/>
            <pc:sldMk cId="1493063890" sldId="853"/>
            <ac:spMk id="6" creationId="{353DA720-4DE4-6448-B2E4-3B840BA11DF9}"/>
          </ac:spMkLst>
        </pc:spChg>
        <pc:picChg chg="add mod">
          <ac:chgData name="Maria Apan" userId="79b30d98-0539-4e3d-ad5d-e9a1d3ba543a" providerId="ADAL" clId="{71D6FE66-4975-2248-95DE-6D315C6C1ADF}" dt="2021-05-20T15:18:55.727" v="338" actId="1076"/>
          <ac:picMkLst>
            <pc:docMk/>
            <pc:sldMk cId="1493063890" sldId="853"/>
            <ac:picMk id="5" creationId="{29CAEE70-1867-9649-B862-DAC34A5C8886}"/>
          </ac:picMkLst>
        </pc:picChg>
        <pc:picChg chg="add mod">
          <ac:chgData name="Maria Apan" userId="79b30d98-0539-4e3d-ad5d-e9a1d3ba543a" providerId="ADAL" clId="{71D6FE66-4975-2248-95DE-6D315C6C1ADF}" dt="2021-05-20T15:18:52.477" v="337" actId="1076"/>
          <ac:picMkLst>
            <pc:docMk/>
            <pc:sldMk cId="1493063890" sldId="853"/>
            <ac:picMk id="7" creationId="{41420128-10EE-2C4F-A328-F1E95A2F4D43}"/>
          </ac:picMkLst>
        </pc:picChg>
        <pc:picChg chg="del">
          <ac:chgData name="Maria Apan" userId="79b30d98-0539-4e3d-ad5d-e9a1d3ba543a" providerId="ADAL" clId="{71D6FE66-4975-2248-95DE-6D315C6C1ADF}" dt="2021-05-20T15:14:36.600" v="271" actId="478"/>
          <ac:picMkLst>
            <pc:docMk/>
            <pc:sldMk cId="1493063890" sldId="853"/>
            <ac:picMk id="788" creationId="{00000000-0000-0000-0000-000000000000}"/>
          </ac:picMkLst>
        </pc:picChg>
      </pc:sldChg>
      <pc:sldChg chg="delSp del mod">
        <pc:chgData name="Maria Apan" userId="79b30d98-0539-4e3d-ad5d-e9a1d3ba543a" providerId="ADAL" clId="{71D6FE66-4975-2248-95DE-6D315C6C1ADF}" dt="2021-05-20T14:54:45.564" v="1" actId="2696"/>
        <pc:sldMkLst>
          <pc:docMk/>
          <pc:sldMk cId="460277602" sldId="855"/>
        </pc:sldMkLst>
        <pc:picChg chg="del">
          <ac:chgData name="Maria Apan" userId="79b30d98-0539-4e3d-ad5d-e9a1d3ba543a" providerId="ADAL" clId="{71D6FE66-4975-2248-95DE-6D315C6C1ADF}" dt="2021-05-20T14:54:42.602" v="0" actId="478"/>
          <ac:picMkLst>
            <pc:docMk/>
            <pc:sldMk cId="460277602" sldId="855"/>
            <ac:picMk id="6" creationId="{1B670370-D94D-5F44-955F-3358D098A00C}"/>
          </ac:picMkLst>
        </pc:picChg>
      </pc:sldChg>
      <pc:sldChg chg="addSp modSp mod modClrScheme chgLayout">
        <pc:chgData name="Maria Apan" userId="79b30d98-0539-4e3d-ad5d-e9a1d3ba543a" providerId="ADAL" clId="{71D6FE66-4975-2248-95DE-6D315C6C1ADF}" dt="2021-05-20T15:09:12.944" v="199" actId="700"/>
        <pc:sldMkLst>
          <pc:docMk/>
          <pc:sldMk cId="3175711966" sldId="856"/>
        </pc:sldMkLst>
        <pc:spChg chg="mod">
          <ac:chgData name="Maria Apan" userId="79b30d98-0539-4e3d-ad5d-e9a1d3ba543a" providerId="ADAL" clId="{71D6FE66-4975-2248-95DE-6D315C6C1ADF}" dt="2021-05-20T14:56:15.243" v="27" actId="1076"/>
          <ac:spMkLst>
            <pc:docMk/>
            <pc:sldMk cId="3175711966" sldId="856"/>
            <ac:spMk id="3" creationId="{4A1BBAC4-2209-EE4D-B6B7-5830D6C00E65}"/>
          </ac:spMkLst>
        </pc:spChg>
        <pc:spChg chg="add mod">
          <ac:chgData name="Maria Apan" userId="79b30d98-0539-4e3d-ad5d-e9a1d3ba543a" providerId="ADAL" clId="{71D6FE66-4975-2248-95DE-6D315C6C1ADF}" dt="2021-05-20T14:57:32.010" v="88" actId="1076"/>
          <ac:spMkLst>
            <pc:docMk/>
            <pc:sldMk cId="3175711966" sldId="856"/>
            <ac:spMk id="7" creationId="{C39E6EF4-99C1-B04B-A078-428B69A709C0}"/>
          </ac:spMkLst>
        </pc:spChg>
        <pc:spChg chg="add mod">
          <ac:chgData name="Maria Apan" userId="79b30d98-0539-4e3d-ad5d-e9a1d3ba543a" providerId="ADAL" clId="{71D6FE66-4975-2248-95DE-6D315C6C1ADF}" dt="2021-05-20T14:58:33.875" v="95" actId="14100"/>
          <ac:spMkLst>
            <pc:docMk/>
            <pc:sldMk cId="3175711966" sldId="856"/>
            <ac:spMk id="8" creationId="{F57DD80E-BBD7-964F-B86A-281FB26A7CCB}"/>
          </ac:spMkLst>
        </pc:spChg>
        <pc:picChg chg="mod">
          <ac:chgData name="Maria Apan" userId="79b30d98-0539-4e3d-ad5d-e9a1d3ba543a" providerId="ADAL" clId="{71D6FE66-4975-2248-95DE-6D315C6C1ADF}" dt="2021-05-20T14:54:48.893" v="2" actId="1076"/>
          <ac:picMkLst>
            <pc:docMk/>
            <pc:sldMk cId="3175711966" sldId="856"/>
            <ac:picMk id="2" creationId="{B79AE2E0-64E6-7C4B-8BB7-10204D97CE1B}"/>
          </ac:picMkLst>
        </pc:picChg>
        <pc:picChg chg="add mod">
          <ac:chgData name="Maria Apan" userId="79b30d98-0539-4e3d-ad5d-e9a1d3ba543a" providerId="ADAL" clId="{71D6FE66-4975-2248-95DE-6D315C6C1ADF}" dt="2021-05-20T14:56:27.598" v="31" actId="1076"/>
          <ac:picMkLst>
            <pc:docMk/>
            <pc:sldMk cId="3175711966" sldId="856"/>
            <ac:picMk id="6" creationId="{735FCEB0-6EC3-7941-891D-E27AA9468175}"/>
          </ac:picMkLst>
        </pc:picChg>
      </pc:sldChg>
      <pc:sldChg chg="addSp delSp modSp add mod ord modClrScheme chgLayout">
        <pc:chgData name="Maria Apan" userId="79b30d98-0539-4e3d-ad5d-e9a1d3ba543a" providerId="ADAL" clId="{71D6FE66-4975-2248-95DE-6D315C6C1ADF}" dt="2021-05-20T15:13:41.214" v="269" actId="700"/>
        <pc:sldMkLst>
          <pc:docMk/>
          <pc:sldMk cId="2114805615" sldId="857"/>
        </pc:sldMkLst>
        <pc:spChg chg="add del mod">
          <ac:chgData name="Maria Apan" userId="79b30d98-0539-4e3d-ad5d-e9a1d3ba543a" providerId="ADAL" clId="{71D6FE66-4975-2248-95DE-6D315C6C1ADF}" dt="2021-05-20T15:13:08.634" v="261" actId="478"/>
          <ac:spMkLst>
            <pc:docMk/>
            <pc:sldMk cId="2114805615" sldId="857"/>
            <ac:spMk id="2" creationId="{02CA911E-F3C4-5041-814A-E7D9CB9505C6}"/>
          </ac:spMkLst>
        </pc:spChg>
        <pc:spChg chg="add del mod">
          <ac:chgData name="Maria Apan" userId="79b30d98-0539-4e3d-ad5d-e9a1d3ba543a" providerId="ADAL" clId="{71D6FE66-4975-2248-95DE-6D315C6C1ADF}" dt="2021-05-20T15:13:08.634" v="261" actId="478"/>
          <ac:spMkLst>
            <pc:docMk/>
            <pc:sldMk cId="2114805615" sldId="857"/>
            <ac:spMk id="13" creationId="{60CAE617-8E6F-0E43-B600-21458DDA60A9}"/>
          </ac:spMkLst>
        </pc:spChg>
        <pc:spChg chg="add mod">
          <ac:chgData name="Maria Apan" userId="79b30d98-0539-4e3d-ad5d-e9a1d3ba543a" providerId="ADAL" clId="{71D6FE66-4975-2248-95DE-6D315C6C1ADF}" dt="2021-05-20T15:13:11.650" v="262"/>
          <ac:spMkLst>
            <pc:docMk/>
            <pc:sldMk cId="2114805615" sldId="857"/>
            <ac:spMk id="15" creationId="{A21AAF99-7762-0349-8F87-993D60F04847}"/>
          </ac:spMkLst>
        </pc:spChg>
        <pc:spChg chg="add mod">
          <ac:chgData name="Maria Apan" userId="79b30d98-0539-4e3d-ad5d-e9a1d3ba543a" providerId="ADAL" clId="{71D6FE66-4975-2248-95DE-6D315C6C1ADF}" dt="2021-05-20T15:13:11.650" v="262"/>
          <ac:spMkLst>
            <pc:docMk/>
            <pc:sldMk cId="2114805615" sldId="857"/>
            <ac:spMk id="16" creationId="{7E97981C-4973-0649-BA09-C7B2A8B6A34B}"/>
          </ac:spMkLst>
        </pc:spChg>
        <pc:spChg chg="mod ord">
          <ac:chgData name="Maria Apan" userId="79b30d98-0539-4e3d-ad5d-e9a1d3ba543a" providerId="ADAL" clId="{71D6FE66-4975-2248-95DE-6D315C6C1ADF}" dt="2021-05-20T15:13:41.214" v="269" actId="700"/>
          <ac:spMkLst>
            <pc:docMk/>
            <pc:sldMk cId="2114805615" sldId="857"/>
            <ac:spMk id="612" creationId="{00000000-0000-0000-0000-000000000000}"/>
          </ac:spMkLst>
        </pc:spChg>
        <pc:spChg chg="del">
          <ac:chgData name="Maria Apan" userId="79b30d98-0539-4e3d-ad5d-e9a1d3ba543a" providerId="ADAL" clId="{71D6FE66-4975-2248-95DE-6D315C6C1ADF}" dt="2021-05-20T15:10:06.682" v="203" actId="478"/>
          <ac:spMkLst>
            <pc:docMk/>
            <pc:sldMk cId="2114805615" sldId="857"/>
            <ac:spMk id="613" creationId="{00000000-0000-0000-0000-000000000000}"/>
          </ac:spMkLst>
        </pc:spChg>
        <pc:spChg chg="del">
          <ac:chgData name="Maria Apan" userId="79b30d98-0539-4e3d-ad5d-e9a1d3ba543a" providerId="ADAL" clId="{71D6FE66-4975-2248-95DE-6D315C6C1ADF}" dt="2021-05-20T15:10:04.061" v="202" actId="478"/>
          <ac:spMkLst>
            <pc:docMk/>
            <pc:sldMk cId="2114805615" sldId="857"/>
            <ac:spMk id="615" creationId="{00000000-0000-0000-0000-000000000000}"/>
          </ac:spMkLst>
        </pc:spChg>
        <pc:spChg chg="del">
          <ac:chgData name="Maria Apan" userId="79b30d98-0539-4e3d-ad5d-e9a1d3ba543a" providerId="ADAL" clId="{71D6FE66-4975-2248-95DE-6D315C6C1ADF}" dt="2021-05-20T15:10:04.061" v="202" actId="478"/>
          <ac:spMkLst>
            <pc:docMk/>
            <pc:sldMk cId="2114805615" sldId="857"/>
            <ac:spMk id="616" creationId="{00000000-0000-0000-0000-000000000000}"/>
          </ac:spMkLst>
        </pc:spChg>
        <pc:spChg chg="del">
          <ac:chgData name="Maria Apan" userId="79b30d98-0539-4e3d-ad5d-e9a1d3ba543a" providerId="ADAL" clId="{71D6FE66-4975-2248-95DE-6D315C6C1ADF}" dt="2021-05-20T15:10:04.061" v="202" actId="478"/>
          <ac:spMkLst>
            <pc:docMk/>
            <pc:sldMk cId="2114805615" sldId="857"/>
            <ac:spMk id="617" creationId="{00000000-0000-0000-0000-000000000000}"/>
          </ac:spMkLst>
        </pc:spChg>
        <pc:spChg chg="del">
          <ac:chgData name="Maria Apan" userId="79b30d98-0539-4e3d-ad5d-e9a1d3ba543a" providerId="ADAL" clId="{71D6FE66-4975-2248-95DE-6D315C6C1ADF}" dt="2021-05-20T15:10:04.061" v="202" actId="478"/>
          <ac:spMkLst>
            <pc:docMk/>
            <pc:sldMk cId="2114805615" sldId="857"/>
            <ac:spMk id="618" creationId="{00000000-0000-0000-0000-000000000000}"/>
          </ac:spMkLst>
        </pc:spChg>
        <pc:spChg chg="del">
          <ac:chgData name="Maria Apan" userId="79b30d98-0539-4e3d-ad5d-e9a1d3ba543a" providerId="ADAL" clId="{71D6FE66-4975-2248-95DE-6D315C6C1ADF}" dt="2021-05-20T15:10:04.061" v="202" actId="478"/>
          <ac:spMkLst>
            <pc:docMk/>
            <pc:sldMk cId="2114805615" sldId="857"/>
            <ac:spMk id="619" creationId="{00000000-0000-0000-0000-000000000000}"/>
          </ac:spMkLst>
        </pc:spChg>
        <pc:spChg chg="del">
          <ac:chgData name="Maria Apan" userId="79b30d98-0539-4e3d-ad5d-e9a1d3ba543a" providerId="ADAL" clId="{71D6FE66-4975-2248-95DE-6D315C6C1ADF}" dt="2021-05-20T15:10:04.061" v="202" actId="478"/>
          <ac:spMkLst>
            <pc:docMk/>
            <pc:sldMk cId="2114805615" sldId="857"/>
            <ac:spMk id="620" creationId="{00000000-0000-0000-0000-000000000000}"/>
          </ac:spMkLst>
        </pc:spChg>
        <pc:picChg chg="add mod">
          <ac:chgData name="Maria Apan" userId="79b30d98-0539-4e3d-ad5d-e9a1d3ba543a" providerId="ADAL" clId="{71D6FE66-4975-2248-95DE-6D315C6C1ADF}" dt="2021-05-20T15:13:11.650" v="262"/>
          <ac:picMkLst>
            <pc:docMk/>
            <pc:sldMk cId="2114805615" sldId="857"/>
            <ac:picMk id="17" creationId="{C45518E0-C395-A242-BCE0-A069F9C6FCBE}"/>
          </ac:picMkLst>
        </pc:picChg>
        <pc:picChg chg="add mod">
          <ac:chgData name="Maria Apan" userId="79b30d98-0539-4e3d-ad5d-e9a1d3ba543a" providerId="ADAL" clId="{71D6FE66-4975-2248-95DE-6D315C6C1ADF}" dt="2021-05-20T15:13:32.179" v="268" actId="167"/>
          <ac:picMkLst>
            <pc:docMk/>
            <pc:sldMk cId="2114805615" sldId="857"/>
            <ac:picMk id="18" creationId="{93142409-A793-794F-A1F8-B7B16B50BBB4}"/>
          </ac:picMkLst>
        </pc:picChg>
        <pc:picChg chg="del">
          <ac:chgData name="Maria Apan" userId="79b30d98-0539-4e3d-ad5d-e9a1d3ba543a" providerId="ADAL" clId="{71D6FE66-4975-2248-95DE-6D315C6C1ADF}" dt="2021-05-20T15:10:04.061" v="202" actId="478"/>
          <ac:picMkLst>
            <pc:docMk/>
            <pc:sldMk cId="2114805615" sldId="857"/>
            <ac:picMk id="621" creationId="{00000000-0000-0000-0000-000000000000}"/>
          </ac:picMkLst>
        </pc:picChg>
        <pc:picChg chg="del">
          <ac:chgData name="Maria Apan" userId="79b30d98-0539-4e3d-ad5d-e9a1d3ba543a" providerId="ADAL" clId="{71D6FE66-4975-2248-95DE-6D315C6C1ADF}" dt="2021-05-20T15:10:04.061" v="202" actId="478"/>
          <ac:picMkLst>
            <pc:docMk/>
            <pc:sldMk cId="2114805615" sldId="857"/>
            <ac:picMk id="622" creationId="{00000000-0000-0000-0000-000000000000}"/>
          </ac:picMkLst>
        </pc:picChg>
        <pc:picChg chg="del">
          <ac:chgData name="Maria Apan" userId="79b30d98-0539-4e3d-ad5d-e9a1d3ba543a" providerId="ADAL" clId="{71D6FE66-4975-2248-95DE-6D315C6C1ADF}" dt="2021-05-20T15:10:04.061" v="202" actId="478"/>
          <ac:picMkLst>
            <pc:docMk/>
            <pc:sldMk cId="2114805615" sldId="857"/>
            <ac:picMk id="623" creationId="{00000000-0000-0000-0000-000000000000}"/>
          </ac:picMkLst>
        </pc:picChg>
      </pc:sldChg>
      <pc:sldChg chg="addSp modSp add mod">
        <pc:chgData name="Maria Apan" userId="79b30d98-0539-4e3d-ad5d-e9a1d3ba543a" providerId="ADAL" clId="{71D6FE66-4975-2248-95DE-6D315C6C1ADF}" dt="2021-05-20T15:15:32.977" v="277" actId="1076"/>
        <pc:sldMkLst>
          <pc:docMk/>
          <pc:sldMk cId="2132257267" sldId="858"/>
        </pc:sldMkLst>
        <pc:spChg chg="add mod">
          <ac:chgData name="Maria Apan" userId="79b30d98-0539-4e3d-ad5d-e9a1d3ba543a" providerId="ADAL" clId="{71D6FE66-4975-2248-95DE-6D315C6C1ADF}" dt="2021-05-20T15:15:32.977" v="277" actId="1076"/>
          <ac:spMkLst>
            <pc:docMk/>
            <pc:sldMk cId="2132257267" sldId="858"/>
            <ac:spMk id="13" creationId="{E30608D6-0F0C-7D4A-91DC-ADA83D86A6DC}"/>
          </ac:spMkLst>
        </pc:spChg>
        <pc:spChg chg="mod">
          <ac:chgData name="Maria Apan" userId="79b30d98-0539-4e3d-ad5d-e9a1d3ba543a" providerId="ADAL" clId="{71D6FE66-4975-2248-95DE-6D315C6C1ADF}" dt="2021-05-20T15:15:25.846" v="276" actId="1076"/>
          <ac:spMkLst>
            <pc:docMk/>
            <pc:sldMk cId="2132257267" sldId="858"/>
            <ac:spMk id="615" creationId="{00000000-0000-0000-0000-000000000000}"/>
          </ac:spMkLst>
        </pc:spChg>
        <pc:spChg chg="mod">
          <ac:chgData name="Maria Apan" userId="79b30d98-0539-4e3d-ad5d-e9a1d3ba543a" providerId="ADAL" clId="{71D6FE66-4975-2248-95DE-6D315C6C1ADF}" dt="2021-05-20T15:15:25.846" v="276" actId="1076"/>
          <ac:spMkLst>
            <pc:docMk/>
            <pc:sldMk cId="2132257267" sldId="858"/>
            <ac:spMk id="616" creationId="{00000000-0000-0000-0000-000000000000}"/>
          </ac:spMkLst>
        </pc:spChg>
        <pc:spChg chg="mod">
          <ac:chgData name="Maria Apan" userId="79b30d98-0539-4e3d-ad5d-e9a1d3ba543a" providerId="ADAL" clId="{71D6FE66-4975-2248-95DE-6D315C6C1ADF}" dt="2021-05-20T15:15:25.846" v="276" actId="1076"/>
          <ac:spMkLst>
            <pc:docMk/>
            <pc:sldMk cId="2132257267" sldId="858"/>
            <ac:spMk id="617" creationId="{00000000-0000-0000-0000-000000000000}"/>
          </ac:spMkLst>
        </pc:spChg>
        <pc:spChg chg="mod">
          <ac:chgData name="Maria Apan" userId="79b30d98-0539-4e3d-ad5d-e9a1d3ba543a" providerId="ADAL" clId="{71D6FE66-4975-2248-95DE-6D315C6C1ADF}" dt="2021-05-20T15:15:25.846" v="276" actId="1076"/>
          <ac:spMkLst>
            <pc:docMk/>
            <pc:sldMk cId="2132257267" sldId="858"/>
            <ac:spMk id="618" creationId="{00000000-0000-0000-0000-000000000000}"/>
          </ac:spMkLst>
        </pc:spChg>
        <pc:spChg chg="mod">
          <ac:chgData name="Maria Apan" userId="79b30d98-0539-4e3d-ad5d-e9a1d3ba543a" providerId="ADAL" clId="{71D6FE66-4975-2248-95DE-6D315C6C1ADF}" dt="2021-05-20T15:15:25.846" v="276" actId="1076"/>
          <ac:spMkLst>
            <pc:docMk/>
            <pc:sldMk cId="2132257267" sldId="858"/>
            <ac:spMk id="619" creationId="{00000000-0000-0000-0000-000000000000}"/>
          </ac:spMkLst>
        </pc:spChg>
        <pc:spChg chg="mod">
          <ac:chgData name="Maria Apan" userId="79b30d98-0539-4e3d-ad5d-e9a1d3ba543a" providerId="ADAL" clId="{71D6FE66-4975-2248-95DE-6D315C6C1ADF}" dt="2021-05-20T15:15:25.846" v="276" actId="1076"/>
          <ac:spMkLst>
            <pc:docMk/>
            <pc:sldMk cId="2132257267" sldId="858"/>
            <ac:spMk id="620" creationId="{00000000-0000-0000-0000-000000000000}"/>
          </ac:spMkLst>
        </pc:spChg>
        <pc:picChg chg="mod">
          <ac:chgData name="Maria Apan" userId="79b30d98-0539-4e3d-ad5d-e9a1d3ba543a" providerId="ADAL" clId="{71D6FE66-4975-2248-95DE-6D315C6C1ADF}" dt="2021-05-20T15:15:25.846" v="276" actId="1076"/>
          <ac:picMkLst>
            <pc:docMk/>
            <pc:sldMk cId="2132257267" sldId="858"/>
            <ac:picMk id="621" creationId="{00000000-0000-0000-0000-000000000000}"/>
          </ac:picMkLst>
        </pc:picChg>
        <pc:picChg chg="mod">
          <ac:chgData name="Maria Apan" userId="79b30d98-0539-4e3d-ad5d-e9a1d3ba543a" providerId="ADAL" clId="{71D6FE66-4975-2248-95DE-6D315C6C1ADF}" dt="2021-05-20T15:15:25.846" v="276" actId="1076"/>
          <ac:picMkLst>
            <pc:docMk/>
            <pc:sldMk cId="2132257267" sldId="858"/>
            <ac:picMk id="622" creationId="{00000000-0000-0000-0000-000000000000}"/>
          </ac:picMkLst>
        </pc:picChg>
        <pc:picChg chg="mod">
          <ac:chgData name="Maria Apan" userId="79b30d98-0539-4e3d-ad5d-e9a1d3ba543a" providerId="ADAL" clId="{71D6FE66-4975-2248-95DE-6D315C6C1ADF}" dt="2021-05-20T15:15:25.846" v="276" actId="1076"/>
          <ac:picMkLst>
            <pc:docMk/>
            <pc:sldMk cId="2132257267" sldId="858"/>
            <ac:picMk id="623" creationId="{00000000-0000-0000-0000-000000000000}"/>
          </ac:picMkLst>
        </pc:picChg>
      </pc:sldChg>
      <pc:sldChg chg="add del">
        <pc:chgData name="Maria Apan" userId="79b30d98-0539-4e3d-ad5d-e9a1d3ba543a" providerId="ADAL" clId="{71D6FE66-4975-2248-95DE-6D315C6C1ADF}" dt="2021-05-20T15:14:57.329" v="274" actId="2696"/>
        <pc:sldMkLst>
          <pc:docMk/>
          <pc:sldMk cId="2564058015" sldId="859"/>
        </pc:sldMkLst>
      </pc:sldChg>
      <pc:sldMasterChg chg="delSp modSp mod addSldLayout delSldLayout modSldLayout sldLayoutOrd">
        <pc:chgData name="Maria Apan" userId="79b30d98-0539-4e3d-ad5d-e9a1d3ba543a" providerId="ADAL" clId="{71D6FE66-4975-2248-95DE-6D315C6C1ADF}" dt="2021-05-20T15:06:35.724" v="196" actId="6014"/>
        <pc:sldMasterMkLst>
          <pc:docMk/>
          <pc:sldMasterMk cId="0" sldId="2147483648"/>
        </pc:sldMasterMkLst>
        <pc:spChg chg="del">
          <ac:chgData name="Maria Apan" userId="79b30d98-0539-4e3d-ad5d-e9a1d3ba543a" providerId="ADAL" clId="{71D6FE66-4975-2248-95DE-6D315C6C1ADF}" dt="2021-05-20T15:02:32.993" v="162" actId="478"/>
          <ac:spMkLst>
            <pc:docMk/>
            <pc:sldMasterMk cId="0" sldId="2147483648"/>
            <ac:spMk id="2" creationId="{00000000-0000-0000-0000-000000000000}"/>
          </ac:spMkLst>
        </pc:spChg>
        <pc:spChg chg="mod">
          <ac:chgData name="Maria Apan" userId="79b30d98-0539-4e3d-ad5d-e9a1d3ba543a" providerId="ADAL" clId="{71D6FE66-4975-2248-95DE-6D315C6C1ADF}" dt="2021-05-20T15:01:26.908" v="141" actId="20577"/>
          <ac:spMkLst>
            <pc:docMk/>
            <pc:sldMasterMk cId="0" sldId="2147483648"/>
            <ac:spMk id="4" creationId="{00000000-0000-0000-0000-000000000000}"/>
          </ac:spMkLst>
        </pc:spChg>
        <pc:sldLayoutChg chg="addSp delSp modSp mod">
          <pc:chgData name="Maria Apan" userId="79b30d98-0539-4e3d-ad5d-e9a1d3ba543a" providerId="ADAL" clId="{71D6FE66-4975-2248-95DE-6D315C6C1ADF}" dt="2021-05-20T15:02:24.545" v="159" actId="767"/>
          <pc:sldLayoutMkLst>
            <pc:docMk/>
            <pc:sldMasterMk cId="0" sldId="2147483648"/>
            <pc:sldLayoutMk cId="0" sldId="2147483649"/>
          </pc:sldLayoutMkLst>
          <pc:spChg chg="add mod">
            <ac:chgData name="Maria Apan" userId="79b30d98-0539-4e3d-ad5d-e9a1d3ba543a" providerId="ADAL" clId="{71D6FE66-4975-2248-95DE-6D315C6C1ADF}" dt="2021-05-20T15:02:17.313" v="158" actId="14100"/>
            <ac:spMkLst>
              <pc:docMk/>
              <pc:sldMasterMk cId="0" sldId="2147483648"/>
              <pc:sldLayoutMk cId="0" sldId="2147483649"/>
              <ac:spMk id="6" creationId="{FB47C2D7-2A3A-1A40-A630-EFE8AD04F29E}"/>
            </ac:spMkLst>
          </pc:spChg>
          <pc:spChg chg="add mod">
            <ac:chgData name="Maria Apan" userId="79b30d98-0539-4e3d-ad5d-e9a1d3ba543a" providerId="ADAL" clId="{71D6FE66-4975-2248-95DE-6D315C6C1ADF}" dt="2021-05-20T15:02:24.545" v="159" actId="767"/>
            <ac:spMkLst>
              <pc:docMk/>
              <pc:sldMasterMk cId="0" sldId="2147483648"/>
              <pc:sldLayoutMk cId="0" sldId="2147483649"/>
              <ac:spMk id="7" creationId="{DC710503-6475-3842-8F82-EFD3DF66B101}"/>
            </ac:spMkLst>
          </pc:spChg>
          <pc:picChg chg="del">
            <ac:chgData name="Maria Apan" userId="79b30d98-0539-4e3d-ad5d-e9a1d3ba543a" providerId="ADAL" clId="{71D6FE66-4975-2248-95DE-6D315C6C1ADF}" dt="2021-05-20T15:01:33.587" v="142" actId="478"/>
            <ac:picMkLst>
              <pc:docMk/>
              <pc:sldMasterMk cId="0" sldId="2147483648"/>
              <pc:sldLayoutMk cId="0" sldId="2147483649"/>
              <ac:picMk id="3" creationId="{BABDD916-76D6-9A4F-8916-73B2E5EFC1D2}"/>
            </ac:picMkLst>
          </pc:picChg>
          <pc:picChg chg="add mod">
            <ac:chgData name="Maria Apan" userId="79b30d98-0539-4e3d-ad5d-e9a1d3ba543a" providerId="ADAL" clId="{71D6FE66-4975-2248-95DE-6D315C6C1ADF}" dt="2021-05-20T15:01:46.229" v="149" actId="1076"/>
            <ac:picMkLst>
              <pc:docMk/>
              <pc:sldMasterMk cId="0" sldId="2147483648"/>
              <pc:sldLayoutMk cId="0" sldId="2147483649"/>
              <ac:picMk id="5" creationId="{45F6F03F-3FA9-5347-B5F4-0AFF03E821A6}"/>
            </ac:picMkLst>
          </pc:picChg>
        </pc:sldLayoutChg>
        <pc:sldLayoutChg chg="addSp delSp modSp mod">
          <pc:chgData name="Maria Apan" userId="79b30d98-0539-4e3d-ad5d-e9a1d3ba543a" providerId="ADAL" clId="{71D6FE66-4975-2248-95DE-6D315C6C1ADF}" dt="2021-05-20T15:02:29.183" v="161"/>
          <pc:sldLayoutMkLst>
            <pc:docMk/>
            <pc:sldMasterMk cId="0" sldId="2147483648"/>
            <pc:sldLayoutMk cId="0" sldId="2147483650"/>
          </pc:sldLayoutMkLst>
          <pc:spChg chg="add mod">
            <ac:chgData name="Maria Apan" userId="79b30d98-0539-4e3d-ad5d-e9a1d3ba543a" providerId="ADAL" clId="{71D6FE66-4975-2248-95DE-6D315C6C1ADF}" dt="2021-05-20T15:02:29.183" v="161"/>
            <ac:spMkLst>
              <pc:docMk/>
              <pc:sldMasterMk cId="0" sldId="2147483648"/>
              <pc:sldLayoutMk cId="0" sldId="2147483650"/>
              <ac:spMk id="5" creationId="{99729347-EDB6-EA47-8516-9A6A14A5ED0F}"/>
            </ac:spMkLst>
          </pc:spChg>
          <pc:spChg chg="del">
            <ac:chgData name="Maria Apan" userId="79b30d98-0539-4e3d-ad5d-e9a1d3ba543a" providerId="ADAL" clId="{71D6FE66-4975-2248-95DE-6D315C6C1ADF}" dt="2021-05-20T15:01:14.397" v="122" actId="478"/>
            <ac:spMkLst>
              <pc:docMk/>
              <pc:sldMasterMk cId="0" sldId="2147483648"/>
              <pc:sldLayoutMk cId="0" sldId="2147483650"/>
              <ac:spMk id="21" creationId="{00000000-0000-0000-0000-000000000000}"/>
            </ac:spMkLst>
          </pc:spChg>
          <pc:picChg chg="del">
            <ac:chgData name="Maria Apan" userId="79b30d98-0539-4e3d-ad5d-e9a1d3ba543a" providerId="ADAL" clId="{71D6FE66-4975-2248-95DE-6D315C6C1ADF}" dt="2021-05-20T15:02:28.159" v="160" actId="478"/>
            <ac:picMkLst>
              <pc:docMk/>
              <pc:sldMasterMk cId="0" sldId="2147483648"/>
              <pc:sldLayoutMk cId="0" sldId="2147483650"/>
              <ac:picMk id="6" creationId="{C8BD6C6F-5390-B340-83EC-0E4F02F017F8}"/>
            </ac:picMkLst>
          </pc:picChg>
          <pc:picChg chg="add mod">
            <ac:chgData name="Maria Apan" userId="79b30d98-0539-4e3d-ad5d-e9a1d3ba543a" providerId="ADAL" clId="{71D6FE66-4975-2248-95DE-6D315C6C1ADF}" dt="2021-05-20T15:02:29.183" v="161"/>
            <ac:picMkLst>
              <pc:docMk/>
              <pc:sldMasterMk cId="0" sldId="2147483648"/>
              <pc:sldLayoutMk cId="0" sldId="2147483650"/>
              <ac:picMk id="7" creationId="{76405DB0-7C9F-9840-A1FA-EC1121A837E0}"/>
            </ac:picMkLst>
          </pc:picChg>
        </pc:sldLayoutChg>
        <pc:sldLayoutChg chg="addSp delSp modSp del mod ord">
          <pc:chgData name="Maria Apan" userId="79b30d98-0539-4e3d-ad5d-e9a1d3ba543a" providerId="ADAL" clId="{71D6FE66-4975-2248-95DE-6D315C6C1ADF}" dt="2021-05-20T15:04:11.597" v="179" actId="2696"/>
          <pc:sldLayoutMkLst>
            <pc:docMk/>
            <pc:sldMasterMk cId="0" sldId="2147483648"/>
            <pc:sldLayoutMk cId="0" sldId="2147483652"/>
          </pc:sldLayoutMkLst>
          <pc:spChg chg="add mod">
            <ac:chgData name="Maria Apan" userId="79b30d98-0539-4e3d-ad5d-e9a1d3ba543a" providerId="ADAL" clId="{71D6FE66-4975-2248-95DE-6D315C6C1ADF}" dt="2021-05-20T15:02:38.551" v="164"/>
            <ac:spMkLst>
              <pc:docMk/>
              <pc:sldMasterMk cId="0" sldId="2147483648"/>
              <pc:sldLayoutMk cId="0" sldId="2147483652"/>
              <ac:spMk id="6" creationId="{C4D1B2AF-77F6-F949-B186-9CABBC123594}"/>
            </ac:spMkLst>
          </pc:spChg>
          <pc:spChg chg="del">
            <ac:chgData name="Maria Apan" userId="79b30d98-0539-4e3d-ad5d-e9a1d3ba543a" providerId="ADAL" clId="{71D6FE66-4975-2248-95DE-6D315C6C1ADF}" dt="2021-05-20T15:03:35.718" v="176" actId="478"/>
            <ac:spMkLst>
              <pc:docMk/>
              <pc:sldMasterMk cId="0" sldId="2147483648"/>
              <pc:sldLayoutMk cId="0" sldId="2147483652"/>
              <ac:spMk id="40" creationId="{00000000-0000-0000-0000-000000000000}"/>
            </ac:spMkLst>
          </pc:spChg>
          <pc:picChg chg="del">
            <ac:chgData name="Maria Apan" userId="79b30d98-0539-4e3d-ad5d-e9a1d3ba543a" providerId="ADAL" clId="{71D6FE66-4975-2248-95DE-6D315C6C1ADF}" dt="2021-05-20T15:03:37.130" v="177" actId="478"/>
            <ac:picMkLst>
              <pc:docMk/>
              <pc:sldMasterMk cId="0" sldId="2147483648"/>
              <pc:sldLayoutMk cId="0" sldId="2147483652"/>
              <ac:picMk id="7" creationId="{014415AC-FD0D-AB46-9A8D-142155489DA2}"/>
            </ac:picMkLst>
          </pc:picChg>
          <pc:picChg chg="del">
            <ac:chgData name="Maria Apan" userId="79b30d98-0539-4e3d-ad5d-e9a1d3ba543a" providerId="ADAL" clId="{71D6FE66-4975-2248-95DE-6D315C6C1ADF}" dt="2021-05-20T15:02:37.577" v="163" actId="478"/>
            <ac:picMkLst>
              <pc:docMk/>
              <pc:sldMasterMk cId="0" sldId="2147483648"/>
              <pc:sldLayoutMk cId="0" sldId="2147483652"/>
              <ac:picMk id="8" creationId="{0FB1317A-D642-244C-AA6D-3B5910E45F6A}"/>
            </ac:picMkLst>
          </pc:picChg>
          <pc:picChg chg="add mod">
            <ac:chgData name="Maria Apan" userId="79b30d98-0539-4e3d-ad5d-e9a1d3ba543a" providerId="ADAL" clId="{71D6FE66-4975-2248-95DE-6D315C6C1ADF}" dt="2021-05-20T15:02:38.551" v="164"/>
            <ac:picMkLst>
              <pc:docMk/>
              <pc:sldMasterMk cId="0" sldId="2147483648"/>
              <pc:sldLayoutMk cId="0" sldId="2147483652"/>
              <ac:picMk id="9" creationId="{1897A09C-E769-AD4F-B3D2-D22D5A73A5F2}"/>
            </ac:picMkLst>
          </pc:picChg>
        </pc:sldLayoutChg>
        <pc:sldLayoutChg chg="del">
          <pc:chgData name="Maria Apan" userId="79b30d98-0539-4e3d-ad5d-e9a1d3ba543a" providerId="ADAL" clId="{71D6FE66-4975-2248-95DE-6D315C6C1ADF}" dt="2021-05-20T15:02:40.911" v="165" actId="2696"/>
          <pc:sldLayoutMkLst>
            <pc:docMk/>
            <pc:sldMasterMk cId="0" sldId="2147483648"/>
            <pc:sldLayoutMk cId="0" sldId="2147483655"/>
          </pc:sldLayoutMkLst>
        </pc:sldLayoutChg>
        <pc:sldLayoutChg chg="addSp modSp">
          <pc:chgData name="Maria Apan" userId="79b30d98-0539-4e3d-ad5d-e9a1d3ba543a" providerId="ADAL" clId="{71D6FE66-4975-2248-95DE-6D315C6C1ADF}" dt="2021-05-20T15:02:44.111" v="166"/>
          <pc:sldLayoutMkLst>
            <pc:docMk/>
            <pc:sldMasterMk cId="0" sldId="2147483648"/>
            <pc:sldLayoutMk cId="0" sldId="2147483656"/>
          </pc:sldLayoutMkLst>
          <pc:spChg chg="add mod">
            <ac:chgData name="Maria Apan" userId="79b30d98-0539-4e3d-ad5d-e9a1d3ba543a" providerId="ADAL" clId="{71D6FE66-4975-2248-95DE-6D315C6C1ADF}" dt="2021-05-20T15:02:44.111" v="166"/>
            <ac:spMkLst>
              <pc:docMk/>
              <pc:sldMasterMk cId="0" sldId="2147483648"/>
              <pc:sldLayoutMk cId="0" sldId="2147483656"/>
              <ac:spMk id="4" creationId="{5D8D4DBB-9594-F84A-ADAC-9B53DF161F6F}"/>
            </ac:spMkLst>
          </pc:spChg>
          <pc:picChg chg="add mod">
            <ac:chgData name="Maria Apan" userId="79b30d98-0539-4e3d-ad5d-e9a1d3ba543a" providerId="ADAL" clId="{71D6FE66-4975-2248-95DE-6D315C6C1ADF}" dt="2021-05-20T15:02:44.111" v="166"/>
            <ac:picMkLst>
              <pc:docMk/>
              <pc:sldMasterMk cId="0" sldId="2147483648"/>
              <pc:sldLayoutMk cId="0" sldId="2147483656"/>
              <ac:picMk id="6" creationId="{7B655305-78AA-714B-B750-7059499FC84B}"/>
            </ac:picMkLst>
          </pc:picChg>
        </pc:sldLayoutChg>
        <pc:sldLayoutChg chg="del">
          <pc:chgData name="Maria Apan" userId="79b30d98-0539-4e3d-ad5d-e9a1d3ba543a" providerId="ADAL" clId="{71D6FE66-4975-2248-95DE-6D315C6C1ADF}" dt="2021-05-20T15:02:46.624" v="167" actId="2696"/>
          <pc:sldLayoutMkLst>
            <pc:docMk/>
            <pc:sldMasterMk cId="0" sldId="2147483648"/>
            <pc:sldLayoutMk cId="0" sldId="2147483657"/>
          </pc:sldLayoutMkLst>
        </pc:sldLayoutChg>
        <pc:sldLayoutChg chg="addSp delSp modSp mod">
          <pc:chgData name="Maria Apan" userId="79b30d98-0539-4e3d-ad5d-e9a1d3ba543a" providerId="ADAL" clId="{71D6FE66-4975-2248-95DE-6D315C6C1ADF}" dt="2021-05-20T15:02:50.348" v="169"/>
          <pc:sldLayoutMkLst>
            <pc:docMk/>
            <pc:sldMasterMk cId="0" sldId="2147483648"/>
            <pc:sldLayoutMk cId="1492466279" sldId="2147483659"/>
          </pc:sldLayoutMkLst>
          <pc:spChg chg="add mod">
            <ac:chgData name="Maria Apan" userId="79b30d98-0539-4e3d-ad5d-e9a1d3ba543a" providerId="ADAL" clId="{71D6FE66-4975-2248-95DE-6D315C6C1ADF}" dt="2021-05-20T15:02:50.348" v="169"/>
            <ac:spMkLst>
              <pc:docMk/>
              <pc:sldMasterMk cId="0" sldId="2147483648"/>
              <pc:sldLayoutMk cId="1492466279" sldId="2147483659"/>
              <ac:spMk id="3" creationId="{93EE6EBE-C812-A144-BB53-CAF218CD4CE7}"/>
            </ac:spMkLst>
          </pc:spChg>
          <pc:picChg chg="del">
            <ac:chgData name="Maria Apan" userId="79b30d98-0539-4e3d-ad5d-e9a1d3ba543a" providerId="ADAL" clId="{71D6FE66-4975-2248-95DE-6D315C6C1ADF}" dt="2021-05-20T15:02:49.436" v="168" actId="478"/>
            <ac:picMkLst>
              <pc:docMk/>
              <pc:sldMasterMk cId="0" sldId="2147483648"/>
              <pc:sldLayoutMk cId="1492466279" sldId="2147483659"/>
              <ac:picMk id="4" creationId="{2DC02EFE-9A33-5841-845D-E7E3EB7D8DBB}"/>
            </ac:picMkLst>
          </pc:picChg>
          <pc:picChg chg="add mod">
            <ac:chgData name="Maria Apan" userId="79b30d98-0539-4e3d-ad5d-e9a1d3ba543a" providerId="ADAL" clId="{71D6FE66-4975-2248-95DE-6D315C6C1ADF}" dt="2021-05-20T15:02:50.348" v="169"/>
            <ac:picMkLst>
              <pc:docMk/>
              <pc:sldMasterMk cId="0" sldId="2147483648"/>
              <pc:sldLayoutMk cId="1492466279" sldId="2147483659"/>
              <ac:picMk id="5" creationId="{AFC20309-D3C9-9844-818A-5C254CEAD66B}"/>
            </ac:picMkLst>
          </pc:picChg>
        </pc:sldLayoutChg>
        <pc:sldLayoutChg chg="addSp delSp modSp del mod">
          <pc:chgData name="Maria Apan" userId="79b30d98-0539-4e3d-ad5d-e9a1d3ba543a" providerId="ADAL" clId="{71D6FE66-4975-2248-95DE-6D315C6C1ADF}" dt="2021-05-20T15:02:58.333" v="172" actId="2696"/>
          <pc:sldLayoutMkLst>
            <pc:docMk/>
            <pc:sldMasterMk cId="0" sldId="2147483648"/>
            <pc:sldLayoutMk cId="2697321429" sldId="2147483660"/>
          </pc:sldLayoutMkLst>
          <pc:spChg chg="add mod">
            <ac:chgData name="Maria Apan" userId="79b30d98-0539-4e3d-ad5d-e9a1d3ba543a" providerId="ADAL" clId="{71D6FE66-4975-2248-95DE-6D315C6C1ADF}" dt="2021-05-20T15:02:55.596" v="171"/>
            <ac:spMkLst>
              <pc:docMk/>
              <pc:sldMasterMk cId="0" sldId="2147483648"/>
              <pc:sldLayoutMk cId="2697321429" sldId="2147483660"/>
              <ac:spMk id="5" creationId="{659EC18C-2CBB-7D42-991F-9809176D5AFC}"/>
            </ac:spMkLst>
          </pc:spChg>
          <pc:picChg chg="del">
            <ac:chgData name="Maria Apan" userId="79b30d98-0539-4e3d-ad5d-e9a1d3ba543a" providerId="ADAL" clId="{71D6FE66-4975-2248-95DE-6D315C6C1ADF}" dt="2021-05-20T15:02:54.676" v="170" actId="478"/>
            <ac:picMkLst>
              <pc:docMk/>
              <pc:sldMasterMk cId="0" sldId="2147483648"/>
              <pc:sldLayoutMk cId="2697321429" sldId="2147483660"/>
              <ac:picMk id="6" creationId="{6A375DE7-F238-0641-91EB-9AB5737192DE}"/>
            </ac:picMkLst>
          </pc:picChg>
          <pc:picChg chg="add mod">
            <ac:chgData name="Maria Apan" userId="79b30d98-0539-4e3d-ad5d-e9a1d3ba543a" providerId="ADAL" clId="{71D6FE66-4975-2248-95DE-6D315C6C1ADF}" dt="2021-05-20T15:02:55.596" v="171"/>
            <ac:picMkLst>
              <pc:docMk/>
              <pc:sldMasterMk cId="0" sldId="2147483648"/>
              <pc:sldLayoutMk cId="2697321429" sldId="2147483660"/>
              <ac:picMk id="7" creationId="{E9B2F70C-7EBB-9D46-90DB-FD7DD72289F1}"/>
            </ac:picMkLst>
          </pc:picChg>
        </pc:sldLayoutChg>
        <pc:sldLayoutChg chg="delSp add mod ord">
          <pc:chgData name="Maria Apan" userId="79b30d98-0539-4e3d-ad5d-e9a1d3ba543a" providerId="ADAL" clId="{71D6FE66-4975-2248-95DE-6D315C6C1ADF}" dt="2021-05-20T15:06:35.724" v="196" actId="6014"/>
          <pc:sldLayoutMkLst>
            <pc:docMk/>
            <pc:sldMasterMk cId="0" sldId="2147483648"/>
            <pc:sldLayoutMk cId="3244137528" sldId="2147483660"/>
          </pc:sldLayoutMkLst>
          <pc:spChg chg="del">
            <ac:chgData name="Maria Apan" userId="79b30d98-0539-4e3d-ad5d-e9a1d3ba543a" providerId="ADAL" clId="{71D6FE66-4975-2248-95DE-6D315C6C1ADF}" dt="2021-05-20T15:05:55.331" v="190" actId="478"/>
            <ac:spMkLst>
              <pc:docMk/>
              <pc:sldMasterMk cId="0" sldId="2147483648"/>
              <pc:sldLayoutMk cId="3244137528" sldId="2147483660"/>
              <ac:spMk id="3" creationId="{93EE6EBE-C812-A144-BB53-CAF218CD4CE7}"/>
            </ac:spMkLst>
          </pc:spChg>
          <pc:picChg chg="del">
            <ac:chgData name="Maria Apan" userId="79b30d98-0539-4e3d-ad5d-e9a1d3ba543a" providerId="ADAL" clId="{71D6FE66-4975-2248-95DE-6D315C6C1ADF}" dt="2021-05-20T15:06:24.762" v="195" actId="478"/>
            <ac:picMkLst>
              <pc:docMk/>
              <pc:sldMasterMk cId="0" sldId="2147483648"/>
              <pc:sldLayoutMk cId="3244137528" sldId="2147483660"/>
              <ac:picMk id="5" creationId="{AFC20309-D3C9-9844-818A-5C254CEAD66B}"/>
            </ac:picMkLst>
          </pc:picChg>
        </pc:sldLayoutChg>
        <pc:sldLayoutChg chg="delSp add mod modTransition">
          <pc:chgData name="Maria Apan" userId="79b30d98-0539-4e3d-ad5d-e9a1d3ba543a" providerId="ADAL" clId="{71D6FE66-4975-2248-95DE-6D315C6C1ADF}" dt="2021-05-20T15:06:15.627" v="193" actId="478"/>
          <pc:sldLayoutMkLst>
            <pc:docMk/>
            <pc:sldMasterMk cId="0" sldId="2147483648"/>
            <pc:sldLayoutMk cId="1438921918" sldId="2147483661"/>
          </pc:sldLayoutMkLst>
          <pc:spChg chg="del">
            <ac:chgData name="Maria Apan" userId="79b30d98-0539-4e3d-ad5d-e9a1d3ba543a" providerId="ADAL" clId="{71D6FE66-4975-2248-95DE-6D315C6C1ADF}" dt="2021-05-20T15:06:15.627" v="193" actId="478"/>
            <ac:spMkLst>
              <pc:docMk/>
              <pc:sldMasterMk cId="0" sldId="2147483648"/>
              <pc:sldLayoutMk cId="1438921918" sldId="2147483661"/>
              <ac:spMk id="5" creationId="{99729347-EDB6-EA47-8516-9A6A14A5ED0F}"/>
            </ac:spMkLst>
          </pc:spChg>
        </pc:sldLayoutChg>
        <pc:sldLayoutChg chg="del">
          <pc:chgData name="Maria Apan" userId="79b30d98-0539-4e3d-ad5d-e9a1d3ba543a" providerId="ADAL" clId="{71D6FE66-4975-2248-95DE-6D315C6C1ADF}" dt="2021-05-20T15:03:00.448" v="173" actId="2696"/>
          <pc:sldLayoutMkLst>
            <pc:docMk/>
            <pc:sldMasterMk cId="0" sldId="2147483648"/>
            <pc:sldLayoutMk cId="1815917830" sldId="2147483661"/>
          </pc:sldLayoutMkLst>
        </pc:sldLayoutChg>
      </pc:sldMasterChg>
    </pc:docChg>
  </pc:docChgLst>
  <pc:docChgLst>
    <pc:chgData name="Cristian Dubineanschi" userId="c7f5be1f-0c36-4eb7-88bc-8f8f3492a20c" providerId="ADAL" clId="{DC77D08A-B5D4-4D4B-B638-8825705C0F97}"/>
    <pc:docChg chg="undo custSel modSld modMainMaster">
      <pc:chgData name="Cristian Dubineanschi" userId="c7f5be1f-0c36-4eb7-88bc-8f8f3492a20c" providerId="ADAL" clId="{DC77D08A-B5D4-4D4B-B638-8825705C0F97}" dt="2023-03-17T13:45:22.746" v="52" actId="732"/>
      <pc:docMkLst>
        <pc:docMk/>
      </pc:docMkLst>
      <pc:sldChg chg="addSp delSp modSp mod">
        <pc:chgData name="Cristian Dubineanschi" userId="c7f5be1f-0c36-4eb7-88bc-8f8f3492a20c" providerId="ADAL" clId="{DC77D08A-B5D4-4D4B-B638-8825705C0F97}" dt="2023-03-17T13:45:22.746" v="52" actId="732"/>
        <pc:sldMkLst>
          <pc:docMk/>
          <pc:sldMk cId="3175711966" sldId="856"/>
        </pc:sldMkLst>
        <pc:spChg chg="mod">
          <ac:chgData name="Cristian Dubineanschi" userId="c7f5be1f-0c36-4eb7-88bc-8f8f3492a20c" providerId="ADAL" clId="{DC77D08A-B5D4-4D4B-B638-8825705C0F97}" dt="2023-03-17T13:35:27.457" v="34" actId="1076"/>
          <ac:spMkLst>
            <pc:docMk/>
            <pc:sldMk cId="3175711966" sldId="856"/>
            <ac:spMk id="6" creationId="{1F4BA697-855A-CDFD-BEF3-C42891A8E717}"/>
          </ac:spMkLst>
        </pc:spChg>
        <pc:picChg chg="add del mod">
          <ac:chgData name="Cristian Dubineanschi" userId="c7f5be1f-0c36-4eb7-88bc-8f8f3492a20c" providerId="ADAL" clId="{DC77D08A-B5D4-4D4B-B638-8825705C0F97}" dt="2023-03-17T13:44:28.729" v="43" actId="478"/>
          <ac:picMkLst>
            <pc:docMk/>
            <pc:sldMk cId="3175711966" sldId="856"/>
            <ac:picMk id="3" creationId="{8F542196-C532-B396-4505-CEFDA1B7C25A}"/>
          </ac:picMkLst>
        </pc:picChg>
        <pc:picChg chg="add mod modCrop">
          <ac:chgData name="Cristian Dubineanschi" userId="c7f5be1f-0c36-4eb7-88bc-8f8f3492a20c" providerId="ADAL" clId="{DC77D08A-B5D4-4D4B-B638-8825705C0F97}" dt="2023-03-17T13:45:22.746" v="52" actId="732"/>
          <ac:picMkLst>
            <pc:docMk/>
            <pc:sldMk cId="3175711966" sldId="856"/>
            <ac:picMk id="5" creationId="{E164B36D-4AEB-A21D-8805-B8DD31B81710}"/>
          </ac:picMkLst>
        </pc:picChg>
        <pc:picChg chg="del">
          <ac:chgData name="Cristian Dubineanschi" userId="c7f5be1f-0c36-4eb7-88bc-8f8f3492a20c" providerId="ADAL" clId="{DC77D08A-B5D4-4D4B-B638-8825705C0F97}" dt="2023-03-17T13:34:19.305" v="22" actId="478"/>
          <ac:picMkLst>
            <pc:docMk/>
            <pc:sldMk cId="3175711966" sldId="856"/>
            <ac:picMk id="14" creationId="{79C21074-D1F1-0FB9-07C9-51A1D423CD77}"/>
          </ac:picMkLst>
        </pc:picChg>
      </pc:sldChg>
      <pc:sldMasterChg chg="modSldLayout">
        <pc:chgData name="Cristian Dubineanschi" userId="c7f5be1f-0c36-4eb7-88bc-8f8f3492a20c" providerId="ADAL" clId="{DC77D08A-B5D4-4D4B-B638-8825705C0F97}" dt="2023-03-17T13:33:00.725" v="21"/>
        <pc:sldMasterMkLst>
          <pc:docMk/>
          <pc:sldMasterMk cId="0" sldId="2147483648"/>
        </pc:sldMasterMkLst>
        <pc:sldLayoutChg chg="addSp delSp modSp mod">
          <pc:chgData name="Cristian Dubineanschi" userId="c7f5be1f-0c36-4eb7-88bc-8f8f3492a20c" providerId="ADAL" clId="{DC77D08A-B5D4-4D4B-B638-8825705C0F97}" dt="2023-03-17T13:32:41.225" v="13" actId="1038"/>
          <pc:sldLayoutMkLst>
            <pc:docMk/>
            <pc:sldMasterMk cId="0" sldId="2147483648"/>
            <pc:sldLayoutMk cId="0" sldId="2147483649"/>
          </pc:sldLayoutMkLst>
          <pc:picChg chg="del">
            <ac:chgData name="Cristian Dubineanschi" userId="c7f5be1f-0c36-4eb7-88bc-8f8f3492a20c" providerId="ADAL" clId="{DC77D08A-B5D4-4D4B-B638-8825705C0F97}" dt="2023-03-17T13:32:36.966" v="7" actId="478"/>
            <ac:picMkLst>
              <pc:docMk/>
              <pc:sldMasterMk cId="0" sldId="2147483648"/>
              <pc:sldLayoutMk cId="0" sldId="2147483649"/>
              <ac:picMk id="4" creationId="{0D9C9260-AB00-4AC6-2EC6-8BFFED22EFF5}"/>
            </ac:picMkLst>
          </pc:picChg>
          <pc:picChg chg="add mod">
            <ac:chgData name="Cristian Dubineanschi" userId="c7f5be1f-0c36-4eb7-88bc-8f8f3492a20c" providerId="ADAL" clId="{DC77D08A-B5D4-4D4B-B638-8825705C0F97}" dt="2023-03-17T13:32:41.225" v="13" actId="1038"/>
            <ac:picMkLst>
              <pc:docMk/>
              <pc:sldMasterMk cId="0" sldId="2147483648"/>
              <pc:sldLayoutMk cId="0" sldId="2147483649"/>
              <ac:picMk id="5" creationId="{F9DDDCA7-F98E-C804-2F34-BB4458136E12}"/>
            </ac:picMkLst>
          </pc:picChg>
        </pc:sldLayoutChg>
        <pc:sldLayoutChg chg="addSp delSp modSp mod">
          <pc:chgData name="Cristian Dubineanschi" userId="c7f5be1f-0c36-4eb7-88bc-8f8f3492a20c" providerId="ADAL" clId="{DC77D08A-B5D4-4D4B-B638-8825705C0F97}" dt="2023-03-17T13:32:48.499" v="15"/>
          <pc:sldLayoutMkLst>
            <pc:docMk/>
            <pc:sldMasterMk cId="0" sldId="2147483648"/>
            <pc:sldLayoutMk cId="0" sldId="2147483650"/>
          </pc:sldLayoutMkLst>
          <pc:picChg chg="del">
            <ac:chgData name="Cristian Dubineanschi" userId="c7f5be1f-0c36-4eb7-88bc-8f8f3492a20c" providerId="ADAL" clId="{DC77D08A-B5D4-4D4B-B638-8825705C0F97}" dt="2023-03-17T13:32:48.088" v="14" actId="478"/>
            <ac:picMkLst>
              <pc:docMk/>
              <pc:sldMasterMk cId="0" sldId="2147483648"/>
              <pc:sldLayoutMk cId="0" sldId="2147483650"/>
              <ac:picMk id="3" creationId="{06F9D4E5-587C-FBD9-58EB-8CD2AB4FBD2B}"/>
            </ac:picMkLst>
          </pc:picChg>
          <pc:picChg chg="add mod">
            <ac:chgData name="Cristian Dubineanschi" userId="c7f5be1f-0c36-4eb7-88bc-8f8f3492a20c" providerId="ADAL" clId="{DC77D08A-B5D4-4D4B-B638-8825705C0F97}" dt="2023-03-17T13:32:48.499" v="15"/>
            <ac:picMkLst>
              <pc:docMk/>
              <pc:sldMasterMk cId="0" sldId="2147483648"/>
              <pc:sldLayoutMk cId="0" sldId="2147483650"/>
              <ac:picMk id="4" creationId="{EED99E20-0741-F5E7-C92A-712D2BC6259C}"/>
            </ac:picMkLst>
          </pc:picChg>
        </pc:sldLayoutChg>
        <pc:sldLayoutChg chg="addSp delSp modSp mod">
          <pc:chgData name="Cristian Dubineanschi" userId="c7f5be1f-0c36-4eb7-88bc-8f8f3492a20c" providerId="ADAL" clId="{DC77D08A-B5D4-4D4B-B638-8825705C0F97}" dt="2023-03-17T13:32:57.369" v="19"/>
          <pc:sldLayoutMkLst>
            <pc:docMk/>
            <pc:sldMasterMk cId="0" sldId="2147483648"/>
            <pc:sldLayoutMk cId="0" sldId="2147483656"/>
          </pc:sldLayoutMkLst>
          <pc:picChg chg="del">
            <ac:chgData name="Cristian Dubineanschi" userId="c7f5be1f-0c36-4eb7-88bc-8f8f3492a20c" providerId="ADAL" clId="{DC77D08A-B5D4-4D4B-B638-8825705C0F97}" dt="2023-03-17T13:32:57.054" v="18" actId="478"/>
            <ac:picMkLst>
              <pc:docMk/>
              <pc:sldMasterMk cId="0" sldId="2147483648"/>
              <pc:sldLayoutMk cId="0" sldId="2147483656"/>
              <ac:picMk id="2" creationId="{446478BE-5AC7-F1A0-DB39-8BB10455140B}"/>
            </ac:picMkLst>
          </pc:picChg>
          <pc:picChg chg="add mod">
            <ac:chgData name="Cristian Dubineanschi" userId="c7f5be1f-0c36-4eb7-88bc-8f8f3492a20c" providerId="ADAL" clId="{DC77D08A-B5D4-4D4B-B638-8825705C0F97}" dt="2023-03-17T13:32:57.369" v="19"/>
            <ac:picMkLst>
              <pc:docMk/>
              <pc:sldMasterMk cId="0" sldId="2147483648"/>
              <pc:sldLayoutMk cId="0" sldId="2147483656"/>
              <ac:picMk id="3" creationId="{BE6EA5B4-0A59-2E87-8AF3-5E9D585393E8}"/>
            </ac:picMkLst>
          </pc:picChg>
        </pc:sldLayoutChg>
        <pc:sldLayoutChg chg="addSp delSp modSp mod">
          <pc:chgData name="Cristian Dubineanschi" userId="c7f5be1f-0c36-4eb7-88bc-8f8f3492a20c" providerId="ADAL" clId="{DC77D08A-B5D4-4D4B-B638-8825705C0F97}" dt="2023-03-17T13:33:00.725" v="21"/>
          <pc:sldLayoutMkLst>
            <pc:docMk/>
            <pc:sldMasterMk cId="0" sldId="2147483648"/>
            <pc:sldLayoutMk cId="1492466279" sldId="2147483659"/>
          </pc:sldLayoutMkLst>
          <pc:picChg chg="del">
            <ac:chgData name="Cristian Dubineanschi" userId="c7f5be1f-0c36-4eb7-88bc-8f8f3492a20c" providerId="ADAL" clId="{DC77D08A-B5D4-4D4B-B638-8825705C0F97}" dt="2023-03-17T13:33:00.404" v="20" actId="478"/>
            <ac:picMkLst>
              <pc:docMk/>
              <pc:sldMasterMk cId="0" sldId="2147483648"/>
              <pc:sldLayoutMk cId="1492466279" sldId="2147483659"/>
              <ac:picMk id="2" creationId="{7B1BB1CD-4A0B-B9AD-2EBA-C1B1D2DD1DB4}"/>
            </ac:picMkLst>
          </pc:picChg>
          <pc:picChg chg="add mod">
            <ac:chgData name="Cristian Dubineanschi" userId="c7f5be1f-0c36-4eb7-88bc-8f8f3492a20c" providerId="ADAL" clId="{DC77D08A-B5D4-4D4B-B638-8825705C0F97}" dt="2023-03-17T13:33:00.725" v="21"/>
            <ac:picMkLst>
              <pc:docMk/>
              <pc:sldMasterMk cId="0" sldId="2147483648"/>
              <pc:sldLayoutMk cId="1492466279" sldId="2147483659"/>
              <ac:picMk id="3" creationId="{E6A420A1-1D9B-4AD9-F4B3-6E81E68E08EC}"/>
            </ac:picMkLst>
          </pc:picChg>
        </pc:sldLayoutChg>
        <pc:sldLayoutChg chg="addSp delSp modSp mod">
          <pc:chgData name="Cristian Dubineanschi" userId="c7f5be1f-0c36-4eb7-88bc-8f8f3492a20c" providerId="ADAL" clId="{DC77D08A-B5D4-4D4B-B638-8825705C0F97}" dt="2023-03-17T13:32:52.380" v="17"/>
          <pc:sldLayoutMkLst>
            <pc:docMk/>
            <pc:sldMasterMk cId="0" sldId="2147483648"/>
            <pc:sldLayoutMk cId="1438921918" sldId="2147483661"/>
          </pc:sldLayoutMkLst>
          <pc:picChg chg="del">
            <ac:chgData name="Cristian Dubineanschi" userId="c7f5be1f-0c36-4eb7-88bc-8f8f3492a20c" providerId="ADAL" clId="{DC77D08A-B5D4-4D4B-B638-8825705C0F97}" dt="2023-03-17T13:32:52.033" v="16" actId="478"/>
            <ac:picMkLst>
              <pc:docMk/>
              <pc:sldMasterMk cId="0" sldId="2147483648"/>
              <pc:sldLayoutMk cId="1438921918" sldId="2147483661"/>
              <ac:picMk id="2" creationId="{0752EF52-984C-9096-B5A0-A3A4F58ECB47}"/>
            </ac:picMkLst>
          </pc:picChg>
          <pc:picChg chg="add mod">
            <ac:chgData name="Cristian Dubineanschi" userId="c7f5be1f-0c36-4eb7-88bc-8f8f3492a20c" providerId="ADAL" clId="{DC77D08A-B5D4-4D4B-B638-8825705C0F97}" dt="2023-03-17T13:32:52.380" v="17"/>
            <ac:picMkLst>
              <pc:docMk/>
              <pc:sldMasterMk cId="0" sldId="2147483648"/>
              <pc:sldLayoutMk cId="1438921918" sldId="2147483661"/>
              <ac:picMk id="3" creationId="{0DDF725B-A59D-2F10-0257-00DFB8E1BF47}"/>
            </ac:picMkLst>
          </pc:picChg>
        </pc:sldLayoutChg>
      </pc:sldMasterChg>
    </pc:docChg>
  </pc:docChgLst>
  <pc:docChgLst>
    <pc:chgData name="Lyubomir Ganchev" userId="077a4ee1-a21c-4661-97cc-81c69f6cb626" providerId="ADAL" clId="{9375CD2B-F130-4E4E-ABD5-A03278F3EF8B}"/>
    <pc:docChg chg="undo custSel addSld delSld modSld sldOrd modSection">
      <pc:chgData name="Lyubomir Ganchev" userId="077a4ee1-a21c-4661-97cc-81c69f6cb626" providerId="ADAL" clId="{9375CD2B-F130-4E4E-ABD5-A03278F3EF8B}" dt="2023-11-19T15:41:18.942" v="1293" actId="1076"/>
      <pc:docMkLst>
        <pc:docMk/>
      </pc:docMkLst>
      <pc:sldChg chg="del">
        <pc:chgData name="Lyubomir Ganchev" userId="077a4ee1-a21c-4661-97cc-81c69f6cb626" providerId="ADAL" clId="{9375CD2B-F130-4E4E-ABD5-A03278F3EF8B}" dt="2023-11-18T14:00:53.904" v="1074" actId="47"/>
        <pc:sldMkLst>
          <pc:docMk/>
          <pc:sldMk cId="0" sldId="289"/>
        </pc:sldMkLst>
      </pc:sldChg>
      <pc:sldChg chg="del">
        <pc:chgData name="Lyubomir Ganchev" userId="077a4ee1-a21c-4661-97cc-81c69f6cb626" providerId="ADAL" clId="{9375CD2B-F130-4E4E-ABD5-A03278F3EF8B}" dt="2023-11-18T06:40:54.431" v="40" actId="47"/>
        <pc:sldMkLst>
          <pc:docMk/>
          <pc:sldMk cId="0" sldId="292"/>
        </pc:sldMkLst>
      </pc:sldChg>
      <pc:sldChg chg="del">
        <pc:chgData name="Lyubomir Ganchev" userId="077a4ee1-a21c-4661-97cc-81c69f6cb626" providerId="ADAL" clId="{9375CD2B-F130-4E4E-ABD5-A03278F3EF8B}" dt="2023-11-18T14:00:45.966" v="1071" actId="47"/>
        <pc:sldMkLst>
          <pc:docMk/>
          <pc:sldMk cId="0" sldId="293"/>
        </pc:sldMkLst>
      </pc:sldChg>
      <pc:sldChg chg="modSp del mod">
        <pc:chgData name="Lyubomir Ganchev" userId="077a4ee1-a21c-4661-97cc-81c69f6cb626" providerId="ADAL" clId="{9375CD2B-F130-4E4E-ABD5-A03278F3EF8B}" dt="2023-11-18T14:00:48.564" v="1072" actId="47"/>
        <pc:sldMkLst>
          <pc:docMk/>
          <pc:sldMk cId="0" sldId="295"/>
        </pc:sldMkLst>
        <pc:spChg chg="mod">
          <ac:chgData name="Lyubomir Ganchev" userId="077a4ee1-a21c-4661-97cc-81c69f6cb626" providerId="ADAL" clId="{9375CD2B-F130-4E4E-ABD5-A03278F3EF8B}" dt="2023-11-18T07:02:55.362" v="73" actId="20577"/>
          <ac:spMkLst>
            <pc:docMk/>
            <pc:sldMk cId="0" sldId="295"/>
            <ac:spMk id="664" creationId="{00000000-0000-0000-0000-000000000000}"/>
          </ac:spMkLst>
        </pc:spChg>
      </pc:sldChg>
      <pc:sldChg chg="addSp delSp modSp mod">
        <pc:chgData name="Lyubomir Ganchev" userId="077a4ee1-a21c-4661-97cc-81c69f6cb626" providerId="ADAL" clId="{9375CD2B-F130-4E4E-ABD5-A03278F3EF8B}" dt="2023-11-18T17:33:11.811" v="1192"/>
        <pc:sldMkLst>
          <pc:docMk/>
          <pc:sldMk cId="0" sldId="296"/>
        </pc:sldMkLst>
        <pc:spChg chg="add del mod">
          <ac:chgData name="Lyubomir Ganchev" userId="077a4ee1-a21c-4661-97cc-81c69f6cb626" providerId="ADAL" clId="{9375CD2B-F130-4E4E-ABD5-A03278F3EF8B}" dt="2023-11-18T07:16:54.051" v="92" actId="478"/>
          <ac:spMkLst>
            <pc:docMk/>
            <pc:sldMk cId="0" sldId="296"/>
            <ac:spMk id="2" creationId="{F2029396-A20A-FFE8-D578-96A31834B1E2}"/>
          </ac:spMkLst>
        </pc:spChg>
        <pc:spChg chg="add del">
          <ac:chgData name="Lyubomir Ganchev" userId="077a4ee1-a21c-4661-97cc-81c69f6cb626" providerId="ADAL" clId="{9375CD2B-F130-4E4E-ABD5-A03278F3EF8B}" dt="2023-11-18T07:17:17.422" v="94" actId="478"/>
          <ac:spMkLst>
            <pc:docMk/>
            <pc:sldMk cId="0" sldId="296"/>
            <ac:spMk id="4" creationId="{66220402-4061-D91B-35BE-23A2177E00B8}"/>
          </ac:spMkLst>
        </pc:spChg>
        <pc:spChg chg="add mod">
          <ac:chgData name="Lyubomir Ganchev" userId="077a4ee1-a21c-4661-97cc-81c69f6cb626" providerId="ADAL" clId="{9375CD2B-F130-4E4E-ABD5-A03278F3EF8B}" dt="2023-11-18T07:24:11.395" v="223" actId="20577"/>
          <ac:spMkLst>
            <pc:docMk/>
            <pc:sldMk cId="0" sldId="296"/>
            <ac:spMk id="6" creationId="{2D445C51-0E17-7064-C65E-500AC1276819}"/>
          </ac:spMkLst>
        </pc:spChg>
        <pc:spChg chg="mod">
          <ac:chgData name="Lyubomir Ganchev" userId="077a4ee1-a21c-4661-97cc-81c69f6cb626" providerId="ADAL" clId="{9375CD2B-F130-4E4E-ABD5-A03278F3EF8B}" dt="2023-11-18T07:03:07.744" v="78" actId="20577"/>
          <ac:spMkLst>
            <pc:docMk/>
            <pc:sldMk cId="0" sldId="296"/>
            <ac:spMk id="19" creationId="{0975693E-5DB2-B747-B552-8AD5830A8623}"/>
          </ac:spMkLst>
        </pc:spChg>
        <pc:spChg chg="del mod">
          <ac:chgData name="Lyubomir Ganchev" userId="077a4ee1-a21c-4661-97cc-81c69f6cb626" providerId="ADAL" clId="{9375CD2B-F130-4E4E-ABD5-A03278F3EF8B}" dt="2023-11-18T07:23:06.823" v="200" actId="478"/>
          <ac:spMkLst>
            <pc:docMk/>
            <pc:sldMk cId="0" sldId="296"/>
            <ac:spMk id="675" creationId="{00000000-0000-0000-0000-000000000000}"/>
          </ac:spMkLst>
        </pc:spChg>
        <pc:spChg chg="mod">
          <ac:chgData name="Lyubomir Ganchev" userId="077a4ee1-a21c-4661-97cc-81c69f6cb626" providerId="ADAL" clId="{9375CD2B-F130-4E4E-ABD5-A03278F3EF8B}" dt="2023-11-18T07:15:48.375" v="81"/>
          <ac:spMkLst>
            <pc:docMk/>
            <pc:sldMk cId="0" sldId="296"/>
            <ac:spMk id="678" creationId="{00000000-0000-0000-0000-000000000000}"/>
          </ac:spMkLst>
        </pc:spChg>
        <pc:spChg chg="del">
          <ac:chgData name="Lyubomir Ganchev" userId="077a4ee1-a21c-4661-97cc-81c69f6cb626" providerId="ADAL" clId="{9375CD2B-F130-4E4E-ABD5-A03278F3EF8B}" dt="2023-11-18T07:21:33.259" v="177" actId="478"/>
          <ac:spMkLst>
            <pc:docMk/>
            <pc:sldMk cId="0" sldId="296"/>
            <ac:spMk id="680" creationId="{00000000-0000-0000-0000-000000000000}"/>
          </ac:spMkLst>
        </pc:spChg>
        <pc:spChg chg="del">
          <ac:chgData name="Lyubomir Ganchev" userId="077a4ee1-a21c-4661-97cc-81c69f6cb626" providerId="ADAL" clId="{9375CD2B-F130-4E4E-ABD5-A03278F3EF8B}" dt="2023-11-18T07:21:33.259" v="177" actId="478"/>
          <ac:spMkLst>
            <pc:docMk/>
            <pc:sldMk cId="0" sldId="296"/>
            <ac:spMk id="681" creationId="{00000000-0000-0000-0000-000000000000}"/>
          </ac:spMkLst>
        </pc:spChg>
        <pc:spChg chg="del">
          <ac:chgData name="Lyubomir Ganchev" userId="077a4ee1-a21c-4661-97cc-81c69f6cb626" providerId="ADAL" clId="{9375CD2B-F130-4E4E-ABD5-A03278F3EF8B}" dt="2023-11-18T07:21:33.259" v="177" actId="478"/>
          <ac:spMkLst>
            <pc:docMk/>
            <pc:sldMk cId="0" sldId="296"/>
            <ac:spMk id="682" creationId="{00000000-0000-0000-0000-000000000000}"/>
          </ac:spMkLst>
        </pc:spChg>
        <pc:grpChg chg="del mod">
          <ac:chgData name="Lyubomir Ganchev" userId="077a4ee1-a21c-4661-97cc-81c69f6cb626" providerId="ADAL" clId="{9375CD2B-F130-4E4E-ABD5-A03278F3EF8B}" dt="2023-11-18T07:21:36.716" v="178" actId="478"/>
          <ac:grpSpMkLst>
            <pc:docMk/>
            <pc:sldMk cId="0" sldId="296"/>
            <ac:grpSpMk id="679" creationId="{00000000-0000-0000-0000-000000000000}"/>
          </ac:grpSpMkLst>
        </pc:grpChg>
        <pc:grpChg chg="del">
          <ac:chgData name="Lyubomir Ganchev" userId="077a4ee1-a21c-4661-97cc-81c69f6cb626" providerId="ADAL" clId="{9375CD2B-F130-4E4E-ABD5-A03278F3EF8B}" dt="2023-11-18T07:21:33.259" v="177" actId="478"/>
          <ac:grpSpMkLst>
            <pc:docMk/>
            <pc:sldMk cId="0" sldId="296"/>
            <ac:grpSpMk id="685" creationId="{00000000-0000-0000-0000-000000000000}"/>
          </ac:grpSpMkLst>
        </pc:grpChg>
        <pc:grpChg chg="del">
          <ac:chgData name="Lyubomir Ganchev" userId="077a4ee1-a21c-4661-97cc-81c69f6cb626" providerId="ADAL" clId="{9375CD2B-F130-4E4E-ABD5-A03278F3EF8B}" dt="2023-11-18T07:21:33.259" v="177" actId="478"/>
          <ac:grpSpMkLst>
            <pc:docMk/>
            <pc:sldMk cId="0" sldId="296"/>
            <ac:grpSpMk id="688" creationId="{00000000-0000-0000-0000-000000000000}"/>
          </ac:grpSpMkLst>
        </pc:grpChg>
        <pc:picChg chg="add mod">
          <ac:chgData name="Lyubomir Ganchev" userId="077a4ee1-a21c-4661-97cc-81c69f6cb626" providerId="ADAL" clId="{9375CD2B-F130-4E4E-ABD5-A03278F3EF8B}" dt="2023-11-18T07:22:41.908" v="194" actId="1076"/>
          <ac:picMkLst>
            <pc:docMk/>
            <pc:sldMk cId="0" sldId="296"/>
            <ac:picMk id="8" creationId="{DF145D89-B631-74B2-68C7-F9967A4411D2}"/>
          </ac:picMkLst>
        </pc:picChg>
        <pc:picChg chg="add mod">
          <ac:chgData name="Lyubomir Ganchev" userId="077a4ee1-a21c-4661-97cc-81c69f6cb626" providerId="ADAL" clId="{9375CD2B-F130-4E4E-ABD5-A03278F3EF8B}" dt="2023-11-18T07:22:43.327" v="195" actId="1076"/>
          <ac:picMkLst>
            <pc:docMk/>
            <pc:sldMk cId="0" sldId="296"/>
            <ac:picMk id="10" creationId="{51058DA3-77E1-D9D4-0FA5-414F4D41BF70}"/>
          </ac:picMkLst>
        </pc:picChg>
        <pc:picChg chg="add del mod">
          <ac:chgData name="Lyubomir Ganchev" userId="077a4ee1-a21c-4661-97cc-81c69f6cb626" providerId="ADAL" clId="{9375CD2B-F130-4E4E-ABD5-A03278F3EF8B}" dt="2023-11-18T17:33:11.504" v="1191" actId="478"/>
          <ac:picMkLst>
            <pc:docMk/>
            <pc:sldMk cId="0" sldId="296"/>
            <ac:picMk id="11" creationId="{DB19F5FF-D8E1-E284-F77F-393F0F96CBC5}"/>
          </ac:picMkLst>
        </pc:picChg>
        <pc:picChg chg="add mod">
          <ac:chgData name="Lyubomir Ganchev" userId="077a4ee1-a21c-4661-97cc-81c69f6cb626" providerId="ADAL" clId="{9375CD2B-F130-4E4E-ABD5-A03278F3EF8B}" dt="2023-11-18T17:33:11.811" v="1192"/>
          <ac:picMkLst>
            <pc:docMk/>
            <pc:sldMk cId="0" sldId="296"/>
            <ac:picMk id="12" creationId="{E2F2DB7A-42CA-B2CA-8FF8-B8B5CDA5ED40}"/>
          </ac:picMkLst>
        </pc:picChg>
        <pc:picChg chg="del">
          <ac:chgData name="Lyubomir Ganchev" userId="077a4ee1-a21c-4661-97cc-81c69f6cb626" providerId="ADAL" clId="{9375CD2B-F130-4E4E-ABD5-A03278F3EF8B}" dt="2023-11-18T07:21:33.259" v="177" actId="478"/>
          <ac:picMkLst>
            <pc:docMk/>
            <pc:sldMk cId="0" sldId="296"/>
            <ac:picMk id="689" creationId="{00000000-0000-0000-0000-000000000000}"/>
          </ac:picMkLst>
        </pc:picChg>
        <pc:picChg chg="del">
          <ac:chgData name="Lyubomir Ganchev" userId="077a4ee1-a21c-4661-97cc-81c69f6cb626" providerId="ADAL" clId="{9375CD2B-F130-4E4E-ABD5-A03278F3EF8B}" dt="2023-11-18T07:21:33.259" v="177" actId="478"/>
          <ac:picMkLst>
            <pc:docMk/>
            <pc:sldMk cId="0" sldId="296"/>
            <ac:picMk id="690" creationId="{00000000-0000-0000-0000-000000000000}"/>
          </ac:picMkLst>
        </pc:picChg>
        <pc:picChg chg="del">
          <ac:chgData name="Lyubomir Ganchev" userId="077a4ee1-a21c-4661-97cc-81c69f6cb626" providerId="ADAL" clId="{9375CD2B-F130-4E4E-ABD5-A03278F3EF8B}" dt="2023-11-18T07:21:33.259" v="177" actId="478"/>
          <ac:picMkLst>
            <pc:docMk/>
            <pc:sldMk cId="0" sldId="296"/>
            <ac:picMk id="691" creationId="{00000000-0000-0000-0000-000000000000}"/>
          </ac:picMkLst>
        </pc:picChg>
      </pc:sldChg>
      <pc:sldChg chg="del">
        <pc:chgData name="Lyubomir Ganchev" userId="077a4ee1-a21c-4661-97cc-81c69f6cb626" providerId="ADAL" clId="{9375CD2B-F130-4E4E-ABD5-A03278F3EF8B}" dt="2023-11-18T14:00:41.209" v="1069" actId="47"/>
        <pc:sldMkLst>
          <pc:docMk/>
          <pc:sldMk cId="0" sldId="297"/>
        </pc:sldMkLst>
      </pc:sldChg>
      <pc:sldChg chg="del">
        <pc:chgData name="Lyubomir Ganchev" userId="077a4ee1-a21c-4661-97cc-81c69f6cb626" providerId="ADAL" clId="{9375CD2B-F130-4E4E-ABD5-A03278F3EF8B}" dt="2023-11-18T07:01:20.054" v="53" actId="47"/>
        <pc:sldMkLst>
          <pc:docMk/>
          <pc:sldMk cId="0" sldId="302"/>
        </pc:sldMkLst>
      </pc:sldChg>
      <pc:sldChg chg="del">
        <pc:chgData name="Lyubomir Ganchev" userId="077a4ee1-a21c-4661-97cc-81c69f6cb626" providerId="ADAL" clId="{9375CD2B-F130-4E4E-ABD5-A03278F3EF8B}" dt="2023-11-18T14:00:39.800" v="1068" actId="47"/>
        <pc:sldMkLst>
          <pc:docMk/>
          <pc:sldMk cId="0" sldId="303"/>
        </pc:sldMkLst>
      </pc:sldChg>
      <pc:sldChg chg="del">
        <pc:chgData name="Lyubomir Ganchev" userId="077a4ee1-a21c-4661-97cc-81c69f6cb626" providerId="ADAL" clId="{9375CD2B-F130-4E4E-ABD5-A03278F3EF8B}" dt="2023-11-18T07:01:18.698" v="52" actId="47"/>
        <pc:sldMkLst>
          <pc:docMk/>
          <pc:sldMk cId="0" sldId="306"/>
        </pc:sldMkLst>
      </pc:sldChg>
      <pc:sldChg chg="del">
        <pc:chgData name="Lyubomir Ganchev" userId="077a4ee1-a21c-4661-97cc-81c69f6cb626" providerId="ADAL" clId="{9375CD2B-F130-4E4E-ABD5-A03278F3EF8B}" dt="2023-11-18T14:00:38.614" v="1067" actId="47"/>
        <pc:sldMkLst>
          <pc:docMk/>
          <pc:sldMk cId="0" sldId="308"/>
        </pc:sldMkLst>
      </pc:sldChg>
      <pc:sldChg chg="del">
        <pc:chgData name="Lyubomir Ganchev" userId="077a4ee1-a21c-4661-97cc-81c69f6cb626" providerId="ADAL" clId="{9375CD2B-F130-4E4E-ABD5-A03278F3EF8B}" dt="2023-11-18T14:00:37.246" v="1066" actId="47"/>
        <pc:sldMkLst>
          <pc:docMk/>
          <pc:sldMk cId="0" sldId="310"/>
        </pc:sldMkLst>
      </pc:sldChg>
      <pc:sldChg chg="del">
        <pc:chgData name="Lyubomir Ganchev" userId="077a4ee1-a21c-4661-97cc-81c69f6cb626" providerId="ADAL" clId="{9375CD2B-F130-4E4E-ABD5-A03278F3EF8B}" dt="2023-11-18T07:01:09.867" v="51" actId="47"/>
        <pc:sldMkLst>
          <pc:docMk/>
          <pc:sldMk cId="0" sldId="312"/>
        </pc:sldMkLst>
      </pc:sldChg>
      <pc:sldChg chg="del">
        <pc:chgData name="Lyubomir Ganchev" userId="077a4ee1-a21c-4661-97cc-81c69f6cb626" providerId="ADAL" clId="{9375CD2B-F130-4E4E-ABD5-A03278F3EF8B}" dt="2023-11-18T14:00:42.667" v="1070" actId="47"/>
        <pc:sldMkLst>
          <pc:docMk/>
          <pc:sldMk cId="0" sldId="313"/>
        </pc:sldMkLst>
      </pc:sldChg>
      <pc:sldChg chg="del">
        <pc:chgData name="Lyubomir Ganchev" userId="077a4ee1-a21c-4661-97cc-81c69f6cb626" providerId="ADAL" clId="{9375CD2B-F130-4E4E-ABD5-A03278F3EF8B}" dt="2023-11-18T07:01:00.028" v="50" actId="47"/>
        <pc:sldMkLst>
          <pc:docMk/>
          <pc:sldMk cId="0" sldId="314"/>
        </pc:sldMkLst>
      </pc:sldChg>
      <pc:sldChg chg="del">
        <pc:chgData name="Lyubomir Ganchev" userId="077a4ee1-a21c-4661-97cc-81c69f6cb626" providerId="ADAL" clId="{9375CD2B-F130-4E4E-ABD5-A03278F3EF8B}" dt="2023-11-18T07:01:00.028" v="50" actId="47"/>
        <pc:sldMkLst>
          <pc:docMk/>
          <pc:sldMk cId="0" sldId="315"/>
        </pc:sldMkLst>
      </pc:sldChg>
      <pc:sldChg chg="del">
        <pc:chgData name="Lyubomir Ganchev" userId="077a4ee1-a21c-4661-97cc-81c69f6cb626" providerId="ADAL" clId="{9375CD2B-F130-4E4E-ABD5-A03278F3EF8B}" dt="2023-11-18T07:00:02.838" v="41" actId="47"/>
        <pc:sldMkLst>
          <pc:docMk/>
          <pc:sldMk cId="4105627753" sldId="327"/>
        </pc:sldMkLst>
      </pc:sldChg>
      <pc:sldChg chg="del">
        <pc:chgData name="Lyubomir Ganchev" userId="077a4ee1-a21c-4661-97cc-81c69f6cb626" providerId="ADAL" clId="{9375CD2B-F130-4E4E-ABD5-A03278F3EF8B}" dt="2023-11-18T07:00:02.838" v="41" actId="47"/>
        <pc:sldMkLst>
          <pc:docMk/>
          <pc:sldMk cId="1296851235" sldId="328"/>
        </pc:sldMkLst>
      </pc:sldChg>
      <pc:sldChg chg="del">
        <pc:chgData name="Lyubomir Ganchev" userId="077a4ee1-a21c-4661-97cc-81c69f6cb626" providerId="ADAL" clId="{9375CD2B-F130-4E4E-ABD5-A03278F3EF8B}" dt="2023-11-18T07:00:02.838" v="41" actId="47"/>
        <pc:sldMkLst>
          <pc:docMk/>
          <pc:sldMk cId="967441930" sldId="329"/>
        </pc:sldMkLst>
      </pc:sldChg>
      <pc:sldChg chg="del">
        <pc:chgData name="Lyubomir Ganchev" userId="077a4ee1-a21c-4661-97cc-81c69f6cb626" providerId="ADAL" clId="{9375CD2B-F130-4E4E-ABD5-A03278F3EF8B}" dt="2023-11-18T07:00:02.838" v="41" actId="47"/>
        <pc:sldMkLst>
          <pc:docMk/>
          <pc:sldMk cId="2503926333" sldId="330"/>
        </pc:sldMkLst>
      </pc:sldChg>
      <pc:sldChg chg="del">
        <pc:chgData name="Lyubomir Ganchev" userId="077a4ee1-a21c-4661-97cc-81c69f6cb626" providerId="ADAL" clId="{9375CD2B-F130-4E4E-ABD5-A03278F3EF8B}" dt="2023-11-18T07:00:02.838" v="41" actId="47"/>
        <pc:sldMkLst>
          <pc:docMk/>
          <pc:sldMk cId="1778338162" sldId="331"/>
        </pc:sldMkLst>
      </pc:sldChg>
      <pc:sldChg chg="del">
        <pc:chgData name="Lyubomir Ganchev" userId="077a4ee1-a21c-4661-97cc-81c69f6cb626" providerId="ADAL" clId="{9375CD2B-F130-4E4E-ABD5-A03278F3EF8B}" dt="2023-11-18T07:00:02.838" v="41" actId="47"/>
        <pc:sldMkLst>
          <pc:docMk/>
          <pc:sldMk cId="1649244100" sldId="332"/>
        </pc:sldMkLst>
      </pc:sldChg>
      <pc:sldChg chg="del">
        <pc:chgData name="Lyubomir Ganchev" userId="077a4ee1-a21c-4661-97cc-81c69f6cb626" providerId="ADAL" clId="{9375CD2B-F130-4E4E-ABD5-A03278F3EF8B}" dt="2023-11-18T07:00:02.838" v="41" actId="47"/>
        <pc:sldMkLst>
          <pc:docMk/>
          <pc:sldMk cId="2578519766" sldId="333"/>
        </pc:sldMkLst>
      </pc:sldChg>
      <pc:sldChg chg="del">
        <pc:chgData name="Lyubomir Ganchev" userId="077a4ee1-a21c-4661-97cc-81c69f6cb626" providerId="ADAL" clId="{9375CD2B-F130-4E4E-ABD5-A03278F3EF8B}" dt="2023-11-18T07:00:02.838" v="41" actId="47"/>
        <pc:sldMkLst>
          <pc:docMk/>
          <pc:sldMk cId="2581678095" sldId="334"/>
        </pc:sldMkLst>
      </pc:sldChg>
      <pc:sldChg chg="del">
        <pc:chgData name="Lyubomir Ganchev" userId="077a4ee1-a21c-4661-97cc-81c69f6cb626" providerId="ADAL" clId="{9375CD2B-F130-4E4E-ABD5-A03278F3EF8B}" dt="2023-11-18T07:00:02.838" v="41" actId="47"/>
        <pc:sldMkLst>
          <pc:docMk/>
          <pc:sldMk cId="3571482197" sldId="335"/>
        </pc:sldMkLst>
      </pc:sldChg>
      <pc:sldChg chg="del">
        <pc:chgData name="Lyubomir Ganchev" userId="077a4ee1-a21c-4661-97cc-81c69f6cb626" providerId="ADAL" clId="{9375CD2B-F130-4E4E-ABD5-A03278F3EF8B}" dt="2023-11-18T07:00:02.838" v="41" actId="47"/>
        <pc:sldMkLst>
          <pc:docMk/>
          <pc:sldMk cId="268152558" sldId="336"/>
        </pc:sldMkLst>
      </pc:sldChg>
      <pc:sldChg chg="del">
        <pc:chgData name="Lyubomir Ganchev" userId="077a4ee1-a21c-4661-97cc-81c69f6cb626" providerId="ADAL" clId="{9375CD2B-F130-4E4E-ABD5-A03278F3EF8B}" dt="2023-11-18T07:00:02.838" v="41" actId="47"/>
        <pc:sldMkLst>
          <pc:docMk/>
          <pc:sldMk cId="3296542071" sldId="337"/>
        </pc:sldMkLst>
      </pc:sldChg>
      <pc:sldChg chg="del">
        <pc:chgData name="Lyubomir Ganchev" userId="077a4ee1-a21c-4661-97cc-81c69f6cb626" providerId="ADAL" clId="{9375CD2B-F130-4E4E-ABD5-A03278F3EF8B}" dt="2023-11-18T07:00:02.838" v="41" actId="47"/>
        <pc:sldMkLst>
          <pc:docMk/>
          <pc:sldMk cId="3242050235" sldId="338"/>
        </pc:sldMkLst>
      </pc:sldChg>
      <pc:sldChg chg="del">
        <pc:chgData name="Lyubomir Ganchev" userId="077a4ee1-a21c-4661-97cc-81c69f6cb626" providerId="ADAL" clId="{9375CD2B-F130-4E4E-ABD5-A03278F3EF8B}" dt="2023-11-18T07:00:02.838" v="41" actId="47"/>
        <pc:sldMkLst>
          <pc:docMk/>
          <pc:sldMk cId="1062620325" sldId="339"/>
        </pc:sldMkLst>
      </pc:sldChg>
      <pc:sldChg chg="del">
        <pc:chgData name="Lyubomir Ganchev" userId="077a4ee1-a21c-4661-97cc-81c69f6cb626" providerId="ADAL" clId="{9375CD2B-F130-4E4E-ABD5-A03278F3EF8B}" dt="2023-11-18T07:00:02.838" v="41" actId="47"/>
        <pc:sldMkLst>
          <pc:docMk/>
          <pc:sldMk cId="3029488141" sldId="340"/>
        </pc:sldMkLst>
      </pc:sldChg>
      <pc:sldChg chg="del">
        <pc:chgData name="Lyubomir Ganchev" userId="077a4ee1-a21c-4661-97cc-81c69f6cb626" providerId="ADAL" clId="{9375CD2B-F130-4E4E-ABD5-A03278F3EF8B}" dt="2023-11-18T07:00:02.838" v="41" actId="47"/>
        <pc:sldMkLst>
          <pc:docMk/>
          <pc:sldMk cId="356019431" sldId="341"/>
        </pc:sldMkLst>
      </pc:sldChg>
      <pc:sldChg chg="del">
        <pc:chgData name="Lyubomir Ganchev" userId="077a4ee1-a21c-4661-97cc-81c69f6cb626" providerId="ADAL" clId="{9375CD2B-F130-4E4E-ABD5-A03278F3EF8B}" dt="2023-11-18T07:00:02.838" v="41" actId="47"/>
        <pc:sldMkLst>
          <pc:docMk/>
          <pc:sldMk cId="1439326127" sldId="342"/>
        </pc:sldMkLst>
      </pc:sldChg>
      <pc:sldChg chg="del">
        <pc:chgData name="Lyubomir Ganchev" userId="077a4ee1-a21c-4661-97cc-81c69f6cb626" providerId="ADAL" clId="{9375CD2B-F130-4E4E-ABD5-A03278F3EF8B}" dt="2023-11-18T07:00:02.838" v="41" actId="47"/>
        <pc:sldMkLst>
          <pc:docMk/>
          <pc:sldMk cId="3205283554" sldId="343"/>
        </pc:sldMkLst>
      </pc:sldChg>
      <pc:sldChg chg="del">
        <pc:chgData name="Lyubomir Ganchev" userId="077a4ee1-a21c-4661-97cc-81c69f6cb626" providerId="ADAL" clId="{9375CD2B-F130-4E4E-ABD5-A03278F3EF8B}" dt="2023-11-18T07:00:02.838" v="41" actId="47"/>
        <pc:sldMkLst>
          <pc:docMk/>
          <pc:sldMk cId="1840008974" sldId="344"/>
        </pc:sldMkLst>
      </pc:sldChg>
      <pc:sldChg chg="del">
        <pc:chgData name="Lyubomir Ganchev" userId="077a4ee1-a21c-4661-97cc-81c69f6cb626" providerId="ADAL" clId="{9375CD2B-F130-4E4E-ABD5-A03278F3EF8B}" dt="2023-11-18T07:00:02.838" v="41" actId="47"/>
        <pc:sldMkLst>
          <pc:docMk/>
          <pc:sldMk cId="2109522386" sldId="345"/>
        </pc:sldMkLst>
      </pc:sldChg>
      <pc:sldChg chg="del">
        <pc:chgData name="Lyubomir Ganchev" userId="077a4ee1-a21c-4661-97cc-81c69f6cb626" providerId="ADAL" clId="{9375CD2B-F130-4E4E-ABD5-A03278F3EF8B}" dt="2023-11-18T07:00:02.838" v="41" actId="47"/>
        <pc:sldMkLst>
          <pc:docMk/>
          <pc:sldMk cId="1248773131" sldId="346"/>
        </pc:sldMkLst>
      </pc:sldChg>
      <pc:sldChg chg="del">
        <pc:chgData name="Lyubomir Ganchev" userId="077a4ee1-a21c-4661-97cc-81c69f6cb626" providerId="ADAL" clId="{9375CD2B-F130-4E4E-ABD5-A03278F3EF8B}" dt="2023-11-18T07:00:02.838" v="41" actId="47"/>
        <pc:sldMkLst>
          <pc:docMk/>
          <pc:sldMk cId="1977337809" sldId="347"/>
        </pc:sldMkLst>
      </pc:sldChg>
      <pc:sldChg chg="del">
        <pc:chgData name="Lyubomir Ganchev" userId="077a4ee1-a21c-4661-97cc-81c69f6cb626" providerId="ADAL" clId="{9375CD2B-F130-4E4E-ABD5-A03278F3EF8B}" dt="2023-11-18T07:00:02.838" v="41" actId="47"/>
        <pc:sldMkLst>
          <pc:docMk/>
          <pc:sldMk cId="1094709358" sldId="851"/>
        </pc:sldMkLst>
      </pc:sldChg>
      <pc:sldChg chg="del">
        <pc:chgData name="Lyubomir Ganchev" userId="077a4ee1-a21c-4661-97cc-81c69f6cb626" providerId="ADAL" clId="{9375CD2B-F130-4E4E-ABD5-A03278F3EF8B}" dt="2023-11-18T07:00:02.838" v="41" actId="47"/>
        <pc:sldMkLst>
          <pc:docMk/>
          <pc:sldMk cId="1029543606" sldId="852"/>
        </pc:sldMkLst>
      </pc:sldChg>
      <pc:sldChg chg="addSp delSp modSp mod">
        <pc:chgData name="Lyubomir Ganchev" userId="077a4ee1-a21c-4661-97cc-81c69f6cb626" providerId="ADAL" clId="{9375CD2B-F130-4E4E-ABD5-A03278F3EF8B}" dt="2023-11-18T17:33:28.093" v="1200"/>
        <pc:sldMkLst>
          <pc:docMk/>
          <pc:sldMk cId="1493063890" sldId="853"/>
        </pc:sldMkLst>
        <pc:spChg chg="mod">
          <ac:chgData name="Lyubomir Ganchev" userId="077a4ee1-a21c-4661-97cc-81c69f6cb626" providerId="ADAL" clId="{9375CD2B-F130-4E4E-ABD5-A03278F3EF8B}" dt="2023-11-18T07:00:24.865" v="48" actId="20577"/>
          <ac:spMkLst>
            <pc:docMk/>
            <pc:sldMk cId="1493063890" sldId="853"/>
            <ac:spMk id="3" creationId="{F6610655-B0F1-3542-AD28-7A8ACFADC32F}"/>
          </ac:spMkLst>
        </pc:spChg>
        <pc:spChg chg="mod">
          <ac:chgData name="Lyubomir Ganchev" userId="077a4ee1-a21c-4661-97cc-81c69f6cb626" providerId="ADAL" clId="{9375CD2B-F130-4E4E-ABD5-A03278F3EF8B}" dt="2023-11-18T14:03:44.123" v="1085" actId="1076"/>
          <ac:spMkLst>
            <pc:docMk/>
            <pc:sldMk cId="1493063890" sldId="853"/>
            <ac:spMk id="4" creationId="{5055B2E6-D7D3-3D47-9A8A-B5AED91C20BF}"/>
          </ac:spMkLst>
        </pc:spChg>
        <pc:picChg chg="del mod">
          <ac:chgData name="Lyubomir Ganchev" userId="077a4ee1-a21c-4661-97cc-81c69f6cb626" providerId="ADAL" clId="{9375CD2B-F130-4E4E-ABD5-A03278F3EF8B}" dt="2023-11-18T17:33:27.913" v="1199" actId="478"/>
          <ac:picMkLst>
            <pc:docMk/>
            <pc:sldMk cId="1493063890" sldId="853"/>
            <ac:picMk id="5" creationId="{29CAEE70-1867-9649-B862-DAC34A5C8886}"/>
          </ac:picMkLst>
        </pc:picChg>
        <pc:picChg chg="add mod">
          <ac:chgData name="Lyubomir Ganchev" userId="077a4ee1-a21c-4661-97cc-81c69f6cb626" providerId="ADAL" clId="{9375CD2B-F130-4E4E-ABD5-A03278F3EF8B}" dt="2023-11-18T14:03:31.800" v="1084" actId="1076"/>
          <ac:picMkLst>
            <pc:docMk/>
            <pc:sldMk cId="1493063890" sldId="853"/>
            <ac:picMk id="7" creationId="{AECA5D7E-F613-71AA-F56D-ECEC212ADE46}"/>
          </ac:picMkLst>
        </pc:picChg>
        <pc:picChg chg="add mod">
          <ac:chgData name="Lyubomir Ganchev" userId="077a4ee1-a21c-4661-97cc-81c69f6cb626" providerId="ADAL" clId="{9375CD2B-F130-4E4E-ABD5-A03278F3EF8B}" dt="2023-11-18T17:33:28.093" v="1200"/>
          <ac:picMkLst>
            <pc:docMk/>
            <pc:sldMk cId="1493063890" sldId="853"/>
            <ac:picMk id="8" creationId="{F50363D2-D26A-63A4-1906-617565875EAF}"/>
          </ac:picMkLst>
        </pc:picChg>
      </pc:sldChg>
      <pc:sldChg chg="addSp delSp modSp mod">
        <pc:chgData name="Lyubomir Ganchev" userId="077a4ee1-a21c-4661-97cc-81c69f6cb626" providerId="ADAL" clId="{9375CD2B-F130-4E4E-ABD5-A03278F3EF8B}" dt="2023-11-18T14:04:55.682" v="1090" actId="1076"/>
        <pc:sldMkLst>
          <pc:docMk/>
          <pc:sldMk cId="3175711966" sldId="856"/>
        </pc:sldMkLst>
        <pc:spChg chg="mod">
          <ac:chgData name="Lyubomir Ganchev" userId="077a4ee1-a21c-4661-97cc-81c69f6cb626" providerId="ADAL" clId="{9375CD2B-F130-4E4E-ABD5-A03278F3EF8B}" dt="2023-11-18T06:39:15.550" v="8" actId="1076"/>
          <ac:spMkLst>
            <pc:docMk/>
            <pc:sldMk cId="3175711966" sldId="856"/>
            <ac:spMk id="9" creationId="{D0AF71EA-48E7-B320-1E50-6EDD9388663B}"/>
          </ac:spMkLst>
        </pc:spChg>
        <pc:spChg chg="mod">
          <ac:chgData name="Lyubomir Ganchev" userId="077a4ee1-a21c-4661-97cc-81c69f6cb626" providerId="ADAL" clId="{9375CD2B-F130-4E4E-ABD5-A03278F3EF8B}" dt="2023-11-18T06:40:05.370" v="38" actId="20577"/>
          <ac:spMkLst>
            <pc:docMk/>
            <pc:sldMk cId="3175711966" sldId="856"/>
            <ac:spMk id="12" creationId="{E9A5B42C-ECA6-4125-DC63-7DA327451F1C}"/>
          </ac:spMkLst>
        </pc:spChg>
        <pc:picChg chg="add mod">
          <ac:chgData name="Lyubomir Ganchev" userId="077a4ee1-a21c-4661-97cc-81c69f6cb626" providerId="ADAL" clId="{9375CD2B-F130-4E4E-ABD5-A03278F3EF8B}" dt="2023-11-18T14:04:55.682" v="1090" actId="1076"/>
          <ac:picMkLst>
            <pc:docMk/>
            <pc:sldMk cId="3175711966" sldId="856"/>
            <ac:picMk id="2" creationId="{295C9FD7-A12E-8E62-2F55-68C47C43EC71}"/>
          </ac:picMkLst>
        </pc:picChg>
        <pc:picChg chg="mod">
          <ac:chgData name="Lyubomir Ganchev" userId="077a4ee1-a21c-4661-97cc-81c69f6cb626" providerId="ADAL" clId="{9375CD2B-F130-4E4E-ABD5-A03278F3EF8B}" dt="2023-11-18T06:39:04.616" v="7" actId="1076"/>
          <ac:picMkLst>
            <pc:docMk/>
            <pc:sldMk cId="3175711966" sldId="856"/>
            <ac:picMk id="3" creationId="{B9C5DAB0-C276-AC29-5E36-47CE77BB6648}"/>
          </ac:picMkLst>
        </pc:picChg>
        <pc:picChg chg="del">
          <ac:chgData name="Lyubomir Ganchev" userId="077a4ee1-a21c-4661-97cc-81c69f6cb626" providerId="ADAL" clId="{9375CD2B-F130-4E4E-ABD5-A03278F3EF8B}" dt="2023-11-18T14:04:53.227" v="1089" actId="478"/>
          <ac:picMkLst>
            <pc:docMk/>
            <pc:sldMk cId="3175711966" sldId="856"/>
            <ac:picMk id="8" creationId="{459D217B-6303-3CCE-4615-878A06C2B774}"/>
          </ac:picMkLst>
        </pc:picChg>
      </pc:sldChg>
      <pc:sldChg chg="modSp mod">
        <pc:chgData name="Lyubomir Ganchev" userId="077a4ee1-a21c-4661-97cc-81c69f6cb626" providerId="ADAL" clId="{9375CD2B-F130-4E4E-ABD5-A03278F3EF8B}" dt="2023-11-18T17:37:30.280" v="1285" actId="20577"/>
        <pc:sldMkLst>
          <pc:docMk/>
          <pc:sldMk cId="2114805615" sldId="857"/>
        </pc:sldMkLst>
        <pc:spChg chg="mod">
          <ac:chgData name="Lyubomir Ganchev" userId="077a4ee1-a21c-4661-97cc-81c69f6cb626" providerId="ADAL" clId="{9375CD2B-F130-4E4E-ABD5-A03278F3EF8B}" dt="2023-11-18T17:37:30.280" v="1285" actId="20577"/>
          <ac:spMkLst>
            <pc:docMk/>
            <pc:sldMk cId="2114805615" sldId="857"/>
            <ac:spMk id="16" creationId="{7E97981C-4973-0649-BA09-C7B2A8B6A34B}"/>
          </ac:spMkLst>
        </pc:spChg>
        <pc:picChg chg="mod">
          <ac:chgData name="Lyubomir Ganchev" userId="077a4ee1-a21c-4661-97cc-81c69f6cb626" providerId="ADAL" clId="{9375CD2B-F130-4E4E-ABD5-A03278F3EF8B}" dt="2023-11-18T17:34:35.452" v="1215" actId="1076"/>
          <ac:picMkLst>
            <pc:docMk/>
            <pc:sldMk cId="2114805615" sldId="857"/>
            <ac:picMk id="18" creationId="{93142409-A793-794F-A1F8-B7B16B50BBB4}"/>
          </ac:picMkLst>
        </pc:picChg>
      </pc:sldChg>
      <pc:sldChg chg="del">
        <pc:chgData name="Lyubomir Ganchev" userId="077a4ee1-a21c-4661-97cc-81c69f6cb626" providerId="ADAL" clId="{9375CD2B-F130-4E4E-ABD5-A03278F3EF8B}" dt="2023-11-18T14:00:50.410" v="1073" actId="47"/>
        <pc:sldMkLst>
          <pc:docMk/>
          <pc:sldMk cId="2132257267" sldId="858"/>
        </pc:sldMkLst>
      </pc:sldChg>
      <pc:sldChg chg="addSp delSp modSp add mod">
        <pc:chgData name="Lyubomir Ganchev" userId="077a4ee1-a21c-4661-97cc-81c69f6cb626" providerId="ADAL" clId="{9375CD2B-F130-4E4E-ABD5-A03278F3EF8B}" dt="2023-11-18T17:33:30.893" v="1202"/>
        <pc:sldMkLst>
          <pc:docMk/>
          <pc:sldMk cId="1347849306" sldId="859"/>
        </pc:sldMkLst>
        <pc:picChg chg="add mod">
          <ac:chgData name="Lyubomir Ganchev" userId="077a4ee1-a21c-4661-97cc-81c69f6cb626" providerId="ADAL" clId="{9375CD2B-F130-4E4E-ABD5-A03278F3EF8B}" dt="2023-11-18T17:33:30.893" v="1202"/>
          <ac:picMkLst>
            <pc:docMk/>
            <pc:sldMk cId="1347849306" sldId="859"/>
            <ac:picMk id="2" creationId="{3E710332-6001-5DF1-8389-9CB96B5C19E5}"/>
          </ac:picMkLst>
        </pc:picChg>
        <pc:picChg chg="del mod">
          <ac:chgData name="Lyubomir Ganchev" userId="077a4ee1-a21c-4661-97cc-81c69f6cb626" providerId="ADAL" clId="{9375CD2B-F130-4E4E-ABD5-A03278F3EF8B}" dt="2023-11-18T17:33:30.712" v="1201" actId="478"/>
          <ac:picMkLst>
            <pc:docMk/>
            <pc:sldMk cId="1347849306" sldId="859"/>
            <ac:picMk id="5" creationId="{29CAEE70-1867-9649-B862-DAC34A5C8886}"/>
          </ac:picMkLst>
        </pc:picChg>
      </pc:sldChg>
      <pc:sldChg chg="del">
        <pc:chgData name="Lyubomir Ganchev" userId="077a4ee1-a21c-4661-97cc-81c69f6cb626" providerId="ADAL" clId="{9375CD2B-F130-4E4E-ABD5-A03278F3EF8B}" dt="2023-11-18T06:40:22.528" v="39" actId="47"/>
        <pc:sldMkLst>
          <pc:docMk/>
          <pc:sldMk cId="4063023873" sldId="859"/>
        </pc:sldMkLst>
      </pc:sldChg>
      <pc:sldChg chg="addSp delSp modSp add mod">
        <pc:chgData name="Lyubomir Ganchev" userId="077a4ee1-a21c-4661-97cc-81c69f6cb626" providerId="ADAL" clId="{9375CD2B-F130-4E4E-ABD5-A03278F3EF8B}" dt="2023-11-18T17:33:04.388" v="1190" actId="1076"/>
        <pc:sldMkLst>
          <pc:docMk/>
          <pc:sldMk cId="4096033078" sldId="860"/>
        </pc:sldMkLst>
        <pc:spChg chg="mod">
          <ac:chgData name="Lyubomir Ganchev" userId="077a4ee1-a21c-4661-97cc-81c69f6cb626" providerId="ADAL" clId="{9375CD2B-F130-4E4E-ABD5-A03278F3EF8B}" dt="2023-11-18T07:31:44.853" v="332" actId="20577"/>
          <ac:spMkLst>
            <pc:docMk/>
            <pc:sldMk cId="4096033078" sldId="860"/>
            <ac:spMk id="6" creationId="{2D445C51-0E17-7064-C65E-500AC1276819}"/>
          </ac:spMkLst>
        </pc:spChg>
        <pc:spChg chg="mod">
          <ac:chgData name="Lyubomir Ganchev" userId="077a4ee1-a21c-4661-97cc-81c69f6cb626" providerId="ADAL" clId="{9375CD2B-F130-4E4E-ABD5-A03278F3EF8B}" dt="2023-11-18T07:28:02.197" v="232" actId="20577"/>
          <ac:spMkLst>
            <pc:docMk/>
            <pc:sldMk cId="4096033078" sldId="860"/>
            <ac:spMk id="19" creationId="{0975693E-5DB2-B747-B552-8AD5830A8623}"/>
          </ac:spMkLst>
        </pc:spChg>
        <pc:picChg chg="add mod">
          <ac:chgData name="Lyubomir Ganchev" userId="077a4ee1-a21c-4661-97cc-81c69f6cb626" providerId="ADAL" clId="{9375CD2B-F130-4E4E-ABD5-A03278F3EF8B}" dt="2023-11-18T07:28:34.206" v="247" actId="1076"/>
          <ac:picMkLst>
            <pc:docMk/>
            <pc:sldMk cId="4096033078" sldId="860"/>
            <ac:picMk id="3" creationId="{ED18AD6B-A152-FC32-6928-866B8B0332A8}"/>
          </ac:picMkLst>
        </pc:picChg>
        <pc:picChg chg="add mod">
          <ac:chgData name="Lyubomir Ganchev" userId="077a4ee1-a21c-4661-97cc-81c69f6cb626" providerId="ADAL" clId="{9375CD2B-F130-4E4E-ABD5-A03278F3EF8B}" dt="2023-11-18T07:28:42.565" v="249" actId="14100"/>
          <ac:picMkLst>
            <pc:docMk/>
            <pc:sldMk cId="4096033078" sldId="860"/>
            <ac:picMk id="5" creationId="{136B4D0A-C95F-39B6-3535-1D6F2A8F81E7}"/>
          </ac:picMkLst>
        </pc:picChg>
        <pc:picChg chg="add mod">
          <ac:chgData name="Lyubomir Ganchev" userId="077a4ee1-a21c-4661-97cc-81c69f6cb626" providerId="ADAL" clId="{9375CD2B-F130-4E4E-ABD5-A03278F3EF8B}" dt="2023-11-18T17:33:04.388" v="1190" actId="1076"/>
          <ac:picMkLst>
            <pc:docMk/>
            <pc:sldMk cId="4096033078" sldId="860"/>
            <ac:picMk id="7" creationId="{F083DC6D-5EE6-2043-3E0D-68C029724774}"/>
          </ac:picMkLst>
        </pc:picChg>
        <pc:picChg chg="del">
          <ac:chgData name="Lyubomir Ganchev" userId="077a4ee1-a21c-4661-97cc-81c69f6cb626" providerId="ADAL" clId="{9375CD2B-F130-4E4E-ABD5-A03278F3EF8B}" dt="2023-11-18T07:28:10.630" v="233" actId="478"/>
          <ac:picMkLst>
            <pc:docMk/>
            <pc:sldMk cId="4096033078" sldId="860"/>
            <ac:picMk id="8" creationId="{DF145D89-B631-74B2-68C7-F9967A4411D2}"/>
          </ac:picMkLst>
        </pc:picChg>
        <pc:picChg chg="del">
          <ac:chgData name="Lyubomir Ganchev" userId="077a4ee1-a21c-4661-97cc-81c69f6cb626" providerId="ADAL" clId="{9375CD2B-F130-4E4E-ABD5-A03278F3EF8B}" dt="2023-11-18T07:28:11.170" v="234" actId="478"/>
          <ac:picMkLst>
            <pc:docMk/>
            <pc:sldMk cId="4096033078" sldId="860"/>
            <ac:picMk id="10" creationId="{51058DA3-77E1-D9D4-0FA5-414F4D41BF70}"/>
          </ac:picMkLst>
        </pc:picChg>
      </pc:sldChg>
      <pc:sldChg chg="addSp delSp modSp add mod">
        <pc:chgData name="Lyubomir Ganchev" userId="077a4ee1-a21c-4661-97cc-81c69f6cb626" providerId="ADAL" clId="{9375CD2B-F130-4E4E-ABD5-A03278F3EF8B}" dt="2023-11-18T17:33:17.148" v="1194"/>
        <pc:sldMkLst>
          <pc:docMk/>
          <pc:sldMk cId="2025587149" sldId="861"/>
        </pc:sldMkLst>
        <pc:spChg chg="mod">
          <ac:chgData name="Lyubomir Ganchev" userId="077a4ee1-a21c-4661-97cc-81c69f6cb626" providerId="ADAL" clId="{9375CD2B-F130-4E4E-ABD5-A03278F3EF8B}" dt="2023-11-18T13:20:03.113" v="573" actId="20577"/>
          <ac:spMkLst>
            <pc:docMk/>
            <pc:sldMk cId="2025587149" sldId="861"/>
            <ac:spMk id="6" creationId="{2D445C51-0E17-7064-C65E-500AC1276819}"/>
          </ac:spMkLst>
        </pc:spChg>
        <pc:spChg chg="mod">
          <ac:chgData name="Lyubomir Ganchev" userId="077a4ee1-a21c-4661-97cc-81c69f6cb626" providerId="ADAL" clId="{9375CD2B-F130-4E4E-ABD5-A03278F3EF8B}" dt="2023-11-18T12:52:23.758" v="347" actId="20577"/>
          <ac:spMkLst>
            <pc:docMk/>
            <pc:sldMk cId="2025587149" sldId="861"/>
            <ac:spMk id="19" creationId="{0975693E-5DB2-B747-B552-8AD5830A8623}"/>
          </ac:spMkLst>
        </pc:spChg>
        <pc:picChg chg="del">
          <ac:chgData name="Lyubomir Ganchev" userId="077a4ee1-a21c-4661-97cc-81c69f6cb626" providerId="ADAL" clId="{9375CD2B-F130-4E4E-ABD5-A03278F3EF8B}" dt="2023-11-18T12:52:29.457" v="348" actId="478"/>
          <ac:picMkLst>
            <pc:docMk/>
            <pc:sldMk cId="2025587149" sldId="861"/>
            <ac:picMk id="3" creationId="{ED18AD6B-A152-FC32-6928-866B8B0332A8}"/>
          </ac:picMkLst>
        </pc:picChg>
        <pc:picChg chg="add mod ord">
          <ac:chgData name="Lyubomir Ganchev" userId="077a4ee1-a21c-4661-97cc-81c69f6cb626" providerId="ADAL" clId="{9375CD2B-F130-4E4E-ABD5-A03278F3EF8B}" dt="2023-11-18T13:25:03.536" v="600" actId="1076"/>
          <ac:picMkLst>
            <pc:docMk/>
            <pc:sldMk cId="2025587149" sldId="861"/>
            <ac:picMk id="4" creationId="{6E088B97-CC85-7F57-629A-7ED5A8AF2550}"/>
          </ac:picMkLst>
        </pc:picChg>
        <pc:picChg chg="del">
          <ac:chgData name="Lyubomir Ganchev" userId="077a4ee1-a21c-4661-97cc-81c69f6cb626" providerId="ADAL" clId="{9375CD2B-F130-4E4E-ABD5-A03278F3EF8B}" dt="2023-11-18T13:03:16.615" v="470" actId="478"/>
          <ac:picMkLst>
            <pc:docMk/>
            <pc:sldMk cId="2025587149" sldId="861"/>
            <ac:picMk id="5" creationId="{136B4D0A-C95F-39B6-3535-1D6F2A8F81E7}"/>
          </ac:picMkLst>
        </pc:picChg>
        <pc:picChg chg="add mod">
          <ac:chgData name="Lyubomir Ganchev" userId="077a4ee1-a21c-4661-97cc-81c69f6cb626" providerId="ADAL" clId="{9375CD2B-F130-4E4E-ABD5-A03278F3EF8B}" dt="2023-11-18T13:25:08.664" v="601" actId="1076"/>
          <ac:picMkLst>
            <pc:docMk/>
            <pc:sldMk cId="2025587149" sldId="861"/>
            <ac:picMk id="8" creationId="{6C500467-1106-AECA-063B-87AA68B47522}"/>
          </ac:picMkLst>
        </pc:picChg>
        <pc:picChg chg="add del mod">
          <ac:chgData name="Lyubomir Ganchev" userId="077a4ee1-a21c-4661-97cc-81c69f6cb626" providerId="ADAL" clId="{9375CD2B-F130-4E4E-ABD5-A03278F3EF8B}" dt="2023-11-18T17:33:16.841" v="1193" actId="478"/>
          <ac:picMkLst>
            <pc:docMk/>
            <pc:sldMk cId="2025587149" sldId="861"/>
            <ac:picMk id="9" creationId="{E597F064-8CC3-AD50-EF7C-79798F943F32}"/>
          </ac:picMkLst>
        </pc:picChg>
        <pc:picChg chg="add mod">
          <ac:chgData name="Lyubomir Ganchev" userId="077a4ee1-a21c-4661-97cc-81c69f6cb626" providerId="ADAL" clId="{9375CD2B-F130-4E4E-ABD5-A03278F3EF8B}" dt="2023-11-18T17:33:17.148" v="1194"/>
          <ac:picMkLst>
            <pc:docMk/>
            <pc:sldMk cId="2025587149" sldId="861"/>
            <ac:picMk id="10" creationId="{E8CA9481-E7E4-87E5-2269-B10506179903}"/>
          </ac:picMkLst>
        </pc:picChg>
      </pc:sldChg>
      <pc:sldChg chg="addSp delSp modSp add mod">
        <pc:chgData name="Lyubomir Ganchev" userId="077a4ee1-a21c-4661-97cc-81c69f6cb626" providerId="ADAL" clId="{9375CD2B-F130-4E4E-ABD5-A03278F3EF8B}" dt="2023-11-18T17:33:21.076" v="1196"/>
        <pc:sldMkLst>
          <pc:docMk/>
          <pc:sldMk cId="675949308" sldId="862"/>
        </pc:sldMkLst>
        <pc:spChg chg="mod">
          <ac:chgData name="Lyubomir Ganchev" userId="077a4ee1-a21c-4661-97cc-81c69f6cb626" providerId="ADAL" clId="{9375CD2B-F130-4E4E-ABD5-A03278F3EF8B}" dt="2023-11-18T15:11:46.911" v="1145" actId="1076"/>
          <ac:spMkLst>
            <pc:docMk/>
            <pc:sldMk cId="675949308" sldId="862"/>
            <ac:spMk id="6" creationId="{2D445C51-0E17-7064-C65E-500AC1276819}"/>
          </ac:spMkLst>
        </pc:spChg>
        <pc:spChg chg="mod">
          <ac:chgData name="Lyubomir Ganchev" userId="077a4ee1-a21c-4661-97cc-81c69f6cb626" providerId="ADAL" clId="{9375CD2B-F130-4E4E-ABD5-A03278F3EF8B}" dt="2023-11-18T13:30:31.602" v="644" actId="20577"/>
          <ac:spMkLst>
            <pc:docMk/>
            <pc:sldMk cId="675949308" sldId="862"/>
            <ac:spMk id="19" creationId="{0975693E-5DB2-B747-B552-8AD5830A8623}"/>
          </ac:spMkLst>
        </pc:spChg>
        <pc:picChg chg="add mod">
          <ac:chgData name="Lyubomir Ganchev" userId="077a4ee1-a21c-4661-97cc-81c69f6cb626" providerId="ADAL" clId="{9375CD2B-F130-4E4E-ABD5-A03278F3EF8B}" dt="2023-11-18T14:05:58.792" v="1105" actId="1076"/>
          <ac:picMkLst>
            <pc:docMk/>
            <pc:sldMk cId="675949308" sldId="862"/>
            <ac:picMk id="3" creationId="{D20C47F8-054B-3226-FC55-9C77B8D0F051}"/>
          </ac:picMkLst>
        </pc:picChg>
        <pc:picChg chg="del">
          <ac:chgData name="Lyubomir Ganchev" userId="077a4ee1-a21c-4661-97cc-81c69f6cb626" providerId="ADAL" clId="{9375CD2B-F130-4E4E-ABD5-A03278F3EF8B}" dt="2023-11-18T13:30:37.487" v="645" actId="478"/>
          <ac:picMkLst>
            <pc:docMk/>
            <pc:sldMk cId="675949308" sldId="862"/>
            <ac:picMk id="4" creationId="{6E088B97-CC85-7F57-629A-7ED5A8AF2550}"/>
          </ac:picMkLst>
        </pc:picChg>
        <pc:picChg chg="add mod">
          <ac:chgData name="Lyubomir Ganchev" userId="077a4ee1-a21c-4661-97cc-81c69f6cb626" providerId="ADAL" clId="{9375CD2B-F130-4E4E-ABD5-A03278F3EF8B}" dt="2023-11-18T13:31:01.638" v="654" actId="1076"/>
          <ac:picMkLst>
            <pc:docMk/>
            <pc:sldMk cId="675949308" sldId="862"/>
            <ac:picMk id="7" creationId="{493877C6-DB2D-52C8-2983-4A5AA9DEA962}"/>
          </ac:picMkLst>
        </pc:picChg>
        <pc:picChg chg="del">
          <ac:chgData name="Lyubomir Ganchev" userId="077a4ee1-a21c-4661-97cc-81c69f6cb626" providerId="ADAL" clId="{9375CD2B-F130-4E4E-ABD5-A03278F3EF8B}" dt="2023-11-18T13:30:38.332" v="646" actId="478"/>
          <ac:picMkLst>
            <pc:docMk/>
            <pc:sldMk cId="675949308" sldId="862"/>
            <ac:picMk id="8" creationId="{6C500467-1106-AECA-063B-87AA68B47522}"/>
          </ac:picMkLst>
        </pc:picChg>
        <pc:picChg chg="add del mod">
          <ac:chgData name="Lyubomir Ganchev" userId="077a4ee1-a21c-4661-97cc-81c69f6cb626" providerId="ADAL" clId="{9375CD2B-F130-4E4E-ABD5-A03278F3EF8B}" dt="2023-11-18T17:33:20.801" v="1195" actId="478"/>
          <ac:picMkLst>
            <pc:docMk/>
            <pc:sldMk cId="675949308" sldId="862"/>
            <ac:picMk id="9" creationId="{681E8AE7-C8C9-6E65-C3D9-55A9B7304A89}"/>
          </ac:picMkLst>
        </pc:picChg>
        <pc:picChg chg="add mod">
          <ac:chgData name="Lyubomir Ganchev" userId="077a4ee1-a21c-4661-97cc-81c69f6cb626" providerId="ADAL" clId="{9375CD2B-F130-4E4E-ABD5-A03278F3EF8B}" dt="2023-11-18T17:33:21.076" v="1196"/>
          <ac:picMkLst>
            <pc:docMk/>
            <pc:sldMk cId="675949308" sldId="862"/>
            <ac:picMk id="10" creationId="{056E6811-0096-0539-4B01-0F48B717A8D5}"/>
          </ac:picMkLst>
        </pc:picChg>
      </pc:sldChg>
      <pc:sldChg chg="addSp delSp modSp add mod ord">
        <pc:chgData name="Lyubomir Ganchev" userId="077a4ee1-a21c-4661-97cc-81c69f6cb626" providerId="ADAL" clId="{9375CD2B-F130-4E4E-ABD5-A03278F3EF8B}" dt="2023-11-19T15:41:18.942" v="1293" actId="1076"/>
        <pc:sldMkLst>
          <pc:docMk/>
          <pc:sldMk cId="2086596861" sldId="863"/>
        </pc:sldMkLst>
        <pc:spChg chg="del mod">
          <ac:chgData name="Lyubomir Ganchev" userId="077a4ee1-a21c-4661-97cc-81c69f6cb626" providerId="ADAL" clId="{9375CD2B-F130-4E4E-ABD5-A03278F3EF8B}" dt="2023-11-18T16:50:21.525" v="1165" actId="478"/>
          <ac:spMkLst>
            <pc:docMk/>
            <pc:sldMk cId="2086596861" sldId="863"/>
            <ac:spMk id="6" creationId="{2D445C51-0E17-7064-C65E-500AC1276819}"/>
          </ac:spMkLst>
        </pc:spChg>
        <pc:spChg chg="mod">
          <ac:chgData name="Lyubomir Ganchev" userId="077a4ee1-a21c-4661-97cc-81c69f6cb626" providerId="ADAL" clId="{9375CD2B-F130-4E4E-ABD5-A03278F3EF8B}" dt="2023-11-18T17:36:14.255" v="1257" actId="20577"/>
          <ac:spMkLst>
            <pc:docMk/>
            <pc:sldMk cId="2086596861" sldId="863"/>
            <ac:spMk id="19" creationId="{0975693E-5DB2-B747-B552-8AD5830A8623}"/>
          </ac:spMkLst>
        </pc:spChg>
        <pc:picChg chg="add del mod">
          <ac:chgData name="Lyubomir Ganchev" userId="077a4ee1-a21c-4661-97cc-81c69f6cb626" providerId="ADAL" clId="{9375CD2B-F130-4E4E-ABD5-A03278F3EF8B}" dt="2023-11-18T17:10:39.958" v="1168" actId="478"/>
          <ac:picMkLst>
            <pc:docMk/>
            <pc:sldMk cId="2086596861" sldId="863"/>
            <ac:picMk id="3" creationId="{58064E74-3A8C-5AB1-A5C4-E6254C2D5924}"/>
          </ac:picMkLst>
        </pc:picChg>
        <pc:picChg chg="add mod">
          <ac:chgData name="Lyubomir Ganchev" userId="077a4ee1-a21c-4661-97cc-81c69f6cb626" providerId="ADAL" clId="{9375CD2B-F130-4E4E-ABD5-A03278F3EF8B}" dt="2023-11-19T15:41:18.942" v="1293" actId="1076"/>
          <ac:picMkLst>
            <pc:docMk/>
            <pc:sldMk cId="2086596861" sldId="863"/>
            <ac:picMk id="3" creationId="{CA07C0FA-50BC-FAE6-2A33-61762FDB071D}"/>
          </ac:picMkLst>
        </pc:picChg>
        <pc:picChg chg="del">
          <ac:chgData name="Lyubomir Ganchev" userId="077a4ee1-a21c-4661-97cc-81c69f6cb626" providerId="ADAL" clId="{9375CD2B-F130-4E4E-ABD5-A03278F3EF8B}" dt="2023-11-18T16:50:16.668" v="1162" actId="478"/>
          <ac:picMkLst>
            <pc:docMk/>
            <pc:sldMk cId="2086596861" sldId="863"/>
            <ac:picMk id="4" creationId="{6E088B97-CC85-7F57-629A-7ED5A8AF2550}"/>
          </ac:picMkLst>
        </pc:picChg>
        <pc:picChg chg="add del mod">
          <ac:chgData name="Lyubomir Ganchev" userId="077a4ee1-a21c-4661-97cc-81c69f6cb626" providerId="ADAL" clId="{9375CD2B-F130-4E4E-ABD5-A03278F3EF8B}" dt="2023-11-18T17:31:45.119" v="1176" actId="478"/>
          <ac:picMkLst>
            <pc:docMk/>
            <pc:sldMk cId="2086596861" sldId="863"/>
            <ac:picMk id="7" creationId="{AAEE9A9F-ECFD-5C26-FF38-071106CB52F6}"/>
          </ac:picMkLst>
        </pc:picChg>
        <pc:picChg chg="del">
          <ac:chgData name="Lyubomir Ganchev" userId="077a4ee1-a21c-4661-97cc-81c69f6cb626" providerId="ADAL" clId="{9375CD2B-F130-4E4E-ABD5-A03278F3EF8B}" dt="2023-11-18T16:50:17.404" v="1163" actId="478"/>
          <ac:picMkLst>
            <pc:docMk/>
            <pc:sldMk cId="2086596861" sldId="863"/>
            <ac:picMk id="8" creationId="{6C500467-1106-AECA-063B-87AA68B47522}"/>
          </ac:picMkLst>
        </pc:picChg>
        <pc:picChg chg="del mod">
          <ac:chgData name="Lyubomir Ganchev" userId="077a4ee1-a21c-4661-97cc-81c69f6cb626" providerId="ADAL" clId="{9375CD2B-F130-4E4E-ABD5-A03278F3EF8B}" dt="2023-11-18T17:33:24.385" v="1197" actId="478"/>
          <ac:picMkLst>
            <pc:docMk/>
            <pc:sldMk cId="2086596861" sldId="863"/>
            <ac:picMk id="9" creationId="{E597F064-8CC3-AD50-EF7C-79798F943F32}"/>
          </ac:picMkLst>
        </pc:picChg>
        <pc:picChg chg="add del mod">
          <ac:chgData name="Lyubomir Ganchev" userId="077a4ee1-a21c-4661-97cc-81c69f6cb626" providerId="ADAL" clId="{9375CD2B-F130-4E4E-ABD5-A03278F3EF8B}" dt="2023-11-19T15:41:13.182" v="1292" actId="478"/>
          <ac:picMkLst>
            <pc:docMk/>
            <pc:sldMk cId="2086596861" sldId="863"/>
            <ac:picMk id="11" creationId="{98ED2BD7-6732-2351-8A8E-0A9DEDEB1A06}"/>
          </ac:picMkLst>
        </pc:picChg>
        <pc:picChg chg="add del mod">
          <ac:chgData name="Lyubomir Ganchev" userId="077a4ee1-a21c-4661-97cc-81c69f6cb626" providerId="ADAL" clId="{9375CD2B-F130-4E4E-ABD5-A03278F3EF8B}" dt="2023-11-18T17:36:42.206" v="1260" actId="478"/>
          <ac:picMkLst>
            <pc:docMk/>
            <pc:sldMk cId="2086596861" sldId="863"/>
            <ac:picMk id="12" creationId="{7BC6961D-5EE6-B1A0-8ED0-2D6C10AA9523}"/>
          </ac:picMkLst>
        </pc:picChg>
      </pc:sldChg>
      <pc:sldMasterChg chg="delSldLayout">
        <pc:chgData name="Lyubomir Ganchev" userId="077a4ee1-a21c-4661-97cc-81c69f6cb626" providerId="ADAL" clId="{9375CD2B-F130-4E4E-ABD5-A03278F3EF8B}" dt="2023-11-18T14:00:38.614" v="1067" actId="47"/>
        <pc:sldMasterMkLst>
          <pc:docMk/>
          <pc:sldMasterMk cId="0" sldId="2147483648"/>
        </pc:sldMasterMkLst>
        <pc:sldLayoutChg chg="del">
          <pc:chgData name="Lyubomir Ganchev" userId="077a4ee1-a21c-4661-97cc-81c69f6cb626" providerId="ADAL" clId="{9375CD2B-F130-4E4E-ABD5-A03278F3EF8B}" dt="2023-11-18T14:00:38.614" v="1067" actId="47"/>
          <pc:sldLayoutMkLst>
            <pc:docMk/>
            <pc:sldMasterMk cId="0" sldId="2147483648"/>
            <pc:sldLayoutMk cId="0" sldId="2147483656"/>
          </pc:sldLayoutMkLst>
        </pc:sldLayoutChg>
        <pc:sldLayoutChg chg="del">
          <pc:chgData name="Lyubomir Ganchev" userId="077a4ee1-a21c-4661-97cc-81c69f6cb626" providerId="ADAL" clId="{9375CD2B-F130-4E4E-ABD5-A03278F3EF8B}" dt="2023-11-18T07:00:02.838" v="41" actId="47"/>
          <pc:sldLayoutMkLst>
            <pc:docMk/>
            <pc:sldMasterMk cId="0" sldId="2147483648"/>
            <pc:sldLayoutMk cId="1492466279" sldId="2147483659"/>
          </pc:sldLayoutMkLst>
        </pc:sldLayoutChg>
      </pc:sldMasterChg>
    </pc:docChg>
  </pc:docChgLst>
  <pc:docChgLst>
    <pc:chgData name="Cristian Dubineanschi" userId="c7f5be1f-0c36-4eb7-88bc-8f8f3492a20c" providerId="ADAL" clId="{D7B0BD81-438D-1141-9CE2-8D75447F984F}"/>
    <pc:docChg chg="undo custSel addSld modSld modMainMaster">
      <pc:chgData name="Cristian Dubineanschi" userId="c7f5be1f-0c36-4eb7-88bc-8f8f3492a20c" providerId="ADAL" clId="{D7B0BD81-438D-1141-9CE2-8D75447F984F}" dt="2023-04-13T11:16:56.621" v="28"/>
      <pc:docMkLst>
        <pc:docMk/>
      </pc:docMkLst>
      <pc:sldChg chg="add">
        <pc:chgData name="Cristian Dubineanschi" userId="c7f5be1f-0c36-4eb7-88bc-8f8f3492a20c" providerId="ADAL" clId="{D7B0BD81-438D-1141-9CE2-8D75447F984F}" dt="2023-04-13T11:16:56.621" v="28"/>
        <pc:sldMkLst>
          <pc:docMk/>
          <pc:sldMk cId="4105627753" sldId="327"/>
        </pc:sldMkLst>
      </pc:sldChg>
      <pc:sldChg chg="add">
        <pc:chgData name="Cristian Dubineanschi" userId="c7f5be1f-0c36-4eb7-88bc-8f8f3492a20c" providerId="ADAL" clId="{D7B0BD81-438D-1141-9CE2-8D75447F984F}" dt="2023-04-13T11:16:56.621" v="28"/>
        <pc:sldMkLst>
          <pc:docMk/>
          <pc:sldMk cId="1296851235" sldId="328"/>
        </pc:sldMkLst>
      </pc:sldChg>
      <pc:sldChg chg="add">
        <pc:chgData name="Cristian Dubineanschi" userId="c7f5be1f-0c36-4eb7-88bc-8f8f3492a20c" providerId="ADAL" clId="{D7B0BD81-438D-1141-9CE2-8D75447F984F}" dt="2023-04-13T11:16:56.621" v="28"/>
        <pc:sldMkLst>
          <pc:docMk/>
          <pc:sldMk cId="967441930" sldId="329"/>
        </pc:sldMkLst>
      </pc:sldChg>
      <pc:sldChg chg="add">
        <pc:chgData name="Cristian Dubineanschi" userId="c7f5be1f-0c36-4eb7-88bc-8f8f3492a20c" providerId="ADAL" clId="{D7B0BD81-438D-1141-9CE2-8D75447F984F}" dt="2023-04-13T11:16:56.621" v="28"/>
        <pc:sldMkLst>
          <pc:docMk/>
          <pc:sldMk cId="2503926333" sldId="330"/>
        </pc:sldMkLst>
      </pc:sldChg>
      <pc:sldChg chg="add">
        <pc:chgData name="Cristian Dubineanschi" userId="c7f5be1f-0c36-4eb7-88bc-8f8f3492a20c" providerId="ADAL" clId="{D7B0BD81-438D-1141-9CE2-8D75447F984F}" dt="2023-04-13T11:16:56.621" v="28"/>
        <pc:sldMkLst>
          <pc:docMk/>
          <pc:sldMk cId="1778338162" sldId="331"/>
        </pc:sldMkLst>
      </pc:sldChg>
      <pc:sldChg chg="add">
        <pc:chgData name="Cristian Dubineanschi" userId="c7f5be1f-0c36-4eb7-88bc-8f8f3492a20c" providerId="ADAL" clId="{D7B0BD81-438D-1141-9CE2-8D75447F984F}" dt="2023-04-13T11:16:56.621" v="28"/>
        <pc:sldMkLst>
          <pc:docMk/>
          <pc:sldMk cId="1649244100" sldId="332"/>
        </pc:sldMkLst>
      </pc:sldChg>
      <pc:sldChg chg="add">
        <pc:chgData name="Cristian Dubineanschi" userId="c7f5be1f-0c36-4eb7-88bc-8f8f3492a20c" providerId="ADAL" clId="{D7B0BD81-438D-1141-9CE2-8D75447F984F}" dt="2023-04-13T11:16:56.621" v="28"/>
        <pc:sldMkLst>
          <pc:docMk/>
          <pc:sldMk cId="2578519766" sldId="333"/>
        </pc:sldMkLst>
      </pc:sldChg>
      <pc:sldChg chg="add">
        <pc:chgData name="Cristian Dubineanschi" userId="c7f5be1f-0c36-4eb7-88bc-8f8f3492a20c" providerId="ADAL" clId="{D7B0BD81-438D-1141-9CE2-8D75447F984F}" dt="2023-04-13T11:16:56.621" v="28"/>
        <pc:sldMkLst>
          <pc:docMk/>
          <pc:sldMk cId="2581678095" sldId="334"/>
        </pc:sldMkLst>
      </pc:sldChg>
      <pc:sldChg chg="add">
        <pc:chgData name="Cristian Dubineanschi" userId="c7f5be1f-0c36-4eb7-88bc-8f8f3492a20c" providerId="ADAL" clId="{D7B0BD81-438D-1141-9CE2-8D75447F984F}" dt="2023-04-13T11:16:56.621" v="28"/>
        <pc:sldMkLst>
          <pc:docMk/>
          <pc:sldMk cId="3571482197" sldId="335"/>
        </pc:sldMkLst>
      </pc:sldChg>
      <pc:sldChg chg="add">
        <pc:chgData name="Cristian Dubineanschi" userId="c7f5be1f-0c36-4eb7-88bc-8f8f3492a20c" providerId="ADAL" clId="{D7B0BD81-438D-1141-9CE2-8D75447F984F}" dt="2023-04-13T11:16:56.621" v="28"/>
        <pc:sldMkLst>
          <pc:docMk/>
          <pc:sldMk cId="268152558" sldId="336"/>
        </pc:sldMkLst>
      </pc:sldChg>
      <pc:sldChg chg="add">
        <pc:chgData name="Cristian Dubineanschi" userId="c7f5be1f-0c36-4eb7-88bc-8f8f3492a20c" providerId="ADAL" clId="{D7B0BD81-438D-1141-9CE2-8D75447F984F}" dt="2023-04-13T11:16:56.621" v="28"/>
        <pc:sldMkLst>
          <pc:docMk/>
          <pc:sldMk cId="3296542071" sldId="337"/>
        </pc:sldMkLst>
      </pc:sldChg>
      <pc:sldChg chg="add">
        <pc:chgData name="Cristian Dubineanschi" userId="c7f5be1f-0c36-4eb7-88bc-8f8f3492a20c" providerId="ADAL" clId="{D7B0BD81-438D-1141-9CE2-8D75447F984F}" dt="2023-04-13T11:16:56.621" v="28"/>
        <pc:sldMkLst>
          <pc:docMk/>
          <pc:sldMk cId="3242050235" sldId="338"/>
        </pc:sldMkLst>
      </pc:sldChg>
      <pc:sldChg chg="add">
        <pc:chgData name="Cristian Dubineanschi" userId="c7f5be1f-0c36-4eb7-88bc-8f8f3492a20c" providerId="ADAL" clId="{D7B0BD81-438D-1141-9CE2-8D75447F984F}" dt="2023-04-13T11:16:56.621" v="28"/>
        <pc:sldMkLst>
          <pc:docMk/>
          <pc:sldMk cId="1062620325" sldId="339"/>
        </pc:sldMkLst>
      </pc:sldChg>
      <pc:sldChg chg="add">
        <pc:chgData name="Cristian Dubineanschi" userId="c7f5be1f-0c36-4eb7-88bc-8f8f3492a20c" providerId="ADAL" clId="{D7B0BD81-438D-1141-9CE2-8D75447F984F}" dt="2023-04-13T11:16:56.621" v="28"/>
        <pc:sldMkLst>
          <pc:docMk/>
          <pc:sldMk cId="3029488141" sldId="340"/>
        </pc:sldMkLst>
      </pc:sldChg>
      <pc:sldChg chg="add">
        <pc:chgData name="Cristian Dubineanschi" userId="c7f5be1f-0c36-4eb7-88bc-8f8f3492a20c" providerId="ADAL" clId="{D7B0BD81-438D-1141-9CE2-8D75447F984F}" dt="2023-04-13T11:16:56.621" v="28"/>
        <pc:sldMkLst>
          <pc:docMk/>
          <pc:sldMk cId="356019431" sldId="341"/>
        </pc:sldMkLst>
      </pc:sldChg>
      <pc:sldChg chg="add">
        <pc:chgData name="Cristian Dubineanschi" userId="c7f5be1f-0c36-4eb7-88bc-8f8f3492a20c" providerId="ADAL" clId="{D7B0BD81-438D-1141-9CE2-8D75447F984F}" dt="2023-04-13T11:16:56.621" v="28"/>
        <pc:sldMkLst>
          <pc:docMk/>
          <pc:sldMk cId="1439326127" sldId="342"/>
        </pc:sldMkLst>
      </pc:sldChg>
      <pc:sldChg chg="add">
        <pc:chgData name="Cristian Dubineanschi" userId="c7f5be1f-0c36-4eb7-88bc-8f8f3492a20c" providerId="ADAL" clId="{D7B0BD81-438D-1141-9CE2-8D75447F984F}" dt="2023-04-13T11:16:56.621" v="28"/>
        <pc:sldMkLst>
          <pc:docMk/>
          <pc:sldMk cId="3205283554" sldId="343"/>
        </pc:sldMkLst>
      </pc:sldChg>
      <pc:sldChg chg="add">
        <pc:chgData name="Cristian Dubineanschi" userId="c7f5be1f-0c36-4eb7-88bc-8f8f3492a20c" providerId="ADAL" clId="{D7B0BD81-438D-1141-9CE2-8D75447F984F}" dt="2023-04-13T11:16:56.621" v="28"/>
        <pc:sldMkLst>
          <pc:docMk/>
          <pc:sldMk cId="1840008974" sldId="344"/>
        </pc:sldMkLst>
      </pc:sldChg>
      <pc:sldChg chg="add">
        <pc:chgData name="Cristian Dubineanschi" userId="c7f5be1f-0c36-4eb7-88bc-8f8f3492a20c" providerId="ADAL" clId="{D7B0BD81-438D-1141-9CE2-8D75447F984F}" dt="2023-04-13T11:16:56.621" v="28"/>
        <pc:sldMkLst>
          <pc:docMk/>
          <pc:sldMk cId="2109522386" sldId="345"/>
        </pc:sldMkLst>
      </pc:sldChg>
      <pc:sldChg chg="add">
        <pc:chgData name="Cristian Dubineanschi" userId="c7f5be1f-0c36-4eb7-88bc-8f8f3492a20c" providerId="ADAL" clId="{D7B0BD81-438D-1141-9CE2-8D75447F984F}" dt="2023-04-13T11:16:56.621" v="28"/>
        <pc:sldMkLst>
          <pc:docMk/>
          <pc:sldMk cId="1248773131" sldId="346"/>
        </pc:sldMkLst>
      </pc:sldChg>
      <pc:sldChg chg="add">
        <pc:chgData name="Cristian Dubineanschi" userId="c7f5be1f-0c36-4eb7-88bc-8f8f3492a20c" providerId="ADAL" clId="{D7B0BD81-438D-1141-9CE2-8D75447F984F}" dt="2023-04-13T11:16:56.621" v="28"/>
        <pc:sldMkLst>
          <pc:docMk/>
          <pc:sldMk cId="1977337809" sldId="347"/>
        </pc:sldMkLst>
      </pc:sldChg>
      <pc:sldChg chg="add">
        <pc:chgData name="Cristian Dubineanschi" userId="c7f5be1f-0c36-4eb7-88bc-8f8f3492a20c" providerId="ADAL" clId="{D7B0BD81-438D-1141-9CE2-8D75447F984F}" dt="2023-04-13T11:16:56.621" v="28"/>
        <pc:sldMkLst>
          <pc:docMk/>
          <pc:sldMk cId="1094709358" sldId="851"/>
        </pc:sldMkLst>
      </pc:sldChg>
      <pc:sldChg chg="add">
        <pc:chgData name="Cristian Dubineanschi" userId="c7f5be1f-0c36-4eb7-88bc-8f8f3492a20c" providerId="ADAL" clId="{D7B0BD81-438D-1141-9CE2-8D75447F984F}" dt="2023-04-13T11:16:56.621" v="28"/>
        <pc:sldMkLst>
          <pc:docMk/>
          <pc:sldMk cId="1029543606" sldId="852"/>
        </pc:sldMkLst>
      </pc:sldChg>
      <pc:sldChg chg="addSp delSp modSp mod">
        <pc:chgData name="Cristian Dubineanschi" userId="c7f5be1f-0c36-4eb7-88bc-8f8f3492a20c" providerId="ADAL" clId="{D7B0BD81-438D-1141-9CE2-8D75447F984F}" dt="2023-04-13T11:12:31.678" v="6" actId="1076"/>
        <pc:sldMkLst>
          <pc:docMk/>
          <pc:sldMk cId="3175711966" sldId="856"/>
        </pc:sldMkLst>
        <pc:picChg chg="add mod">
          <ac:chgData name="Cristian Dubineanschi" userId="c7f5be1f-0c36-4eb7-88bc-8f8f3492a20c" providerId="ADAL" clId="{D7B0BD81-438D-1141-9CE2-8D75447F984F}" dt="2023-04-13T11:12:31.678" v="6" actId="1076"/>
          <ac:picMkLst>
            <pc:docMk/>
            <pc:sldMk cId="3175711966" sldId="856"/>
            <ac:picMk id="3" creationId="{68000A8F-00FF-C76F-0AB2-72090A5D4F3D}"/>
          </ac:picMkLst>
        </pc:picChg>
        <pc:picChg chg="del">
          <ac:chgData name="Cristian Dubineanschi" userId="c7f5be1f-0c36-4eb7-88bc-8f8f3492a20c" providerId="ADAL" clId="{D7B0BD81-438D-1141-9CE2-8D75447F984F}" dt="2023-04-13T11:12:21.203" v="4" actId="478"/>
          <ac:picMkLst>
            <pc:docMk/>
            <pc:sldMk cId="3175711966" sldId="856"/>
            <ac:picMk id="5" creationId="{E164B36D-4AEB-A21D-8805-B8DD31B81710}"/>
          </ac:picMkLst>
        </pc:picChg>
      </pc:sldChg>
      <pc:sldMasterChg chg="addSp delSp modSp mod modSldLayout">
        <pc:chgData name="Cristian Dubineanschi" userId="c7f5be1f-0c36-4eb7-88bc-8f8f3492a20c" providerId="ADAL" clId="{D7B0BD81-438D-1141-9CE2-8D75447F984F}" dt="2023-04-13T11:15:11.446" v="27" actId="478"/>
        <pc:sldMasterMkLst>
          <pc:docMk/>
          <pc:sldMasterMk cId="0" sldId="2147483648"/>
        </pc:sldMasterMkLst>
        <pc:spChg chg="add del mod">
          <ac:chgData name="Cristian Dubineanschi" userId="c7f5be1f-0c36-4eb7-88bc-8f8f3492a20c" providerId="ADAL" clId="{D7B0BD81-438D-1141-9CE2-8D75447F984F}" dt="2023-04-13T11:15:11.446" v="27" actId="478"/>
          <ac:spMkLst>
            <pc:docMk/>
            <pc:sldMasterMk cId="0" sldId="2147483648"/>
            <ac:spMk id="2" creationId="{0C176EC1-2228-33DF-AD4C-5F00A67D7F8C}"/>
          </ac:spMkLst>
        </pc:spChg>
        <pc:spChg chg="mod">
          <ac:chgData name="Cristian Dubineanschi" userId="c7f5be1f-0c36-4eb7-88bc-8f8f3492a20c" providerId="ADAL" clId="{D7B0BD81-438D-1141-9CE2-8D75447F984F}" dt="2023-04-13T11:14:55.314" v="25" actId="20577"/>
          <ac:spMkLst>
            <pc:docMk/>
            <pc:sldMasterMk cId="0" sldId="2147483648"/>
            <ac:spMk id="4" creationId="{00000000-0000-0000-0000-000000000000}"/>
          </ac:spMkLst>
        </pc:spChg>
        <pc:sldLayoutChg chg="modSp">
          <pc:chgData name="Cristian Dubineanschi" userId="c7f5be1f-0c36-4eb7-88bc-8f8f3492a20c" providerId="ADAL" clId="{D7B0BD81-438D-1141-9CE2-8D75447F984F}" dt="2023-04-13T11:13:34.568" v="14" actId="14826"/>
          <pc:sldLayoutMkLst>
            <pc:docMk/>
            <pc:sldMasterMk cId="0" sldId="2147483648"/>
            <pc:sldLayoutMk cId="0" sldId="2147483649"/>
          </pc:sldLayoutMkLst>
          <pc:picChg chg="mod">
            <ac:chgData name="Cristian Dubineanschi" userId="c7f5be1f-0c36-4eb7-88bc-8f8f3492a20c" providerId="ADAL" clId="{D7B0BD81-438D-1141-9CE2-8D75447F984F}" dt="2023-04-13T11:13:34.568" v="14" actId="14826"/>
            <ac:picMkLst>
              <pc:docMk/>
              <pc:sldMasterMk cId="0" sldId="2147483648"/>
              <pc:sldLayoutMk cId="0" sldId="2147483649"/>
              <ac:picMk id="5" creationId="{F9DDDCA7-F98E-C804-2F34-BB4458136E12}"/>
            </ac:picMkLst>
          </pc:picChg>
        </pc:sldLayoutChg>
        <pc:sldLayoutChg chg="addSp delSp modSp mod">
          <pc:chgData name="Cristian Dubineanschi" userId="c7f5be1f-0c36-4eb7-88bc-8f8f3492a20c" providerId="ADAL" clId="{D7B0BD81-438D-1141-9CE2-8D75447F984F}" dt="2023-04-13T11:14:51.790" v="24" actId="767"/>
          <pc:sldLayoutMkLst>
            <pc:docMk/>
            <pc:sldMasterMk cId="0" sldId="2147483648"/>
            <pc:sldLayoutMk cId="0" sldId="2147483650"/>
          </pc:sldLayoutMkLst>
          <pc:spChg chg="add del mod">
            <ac:chgData name="Cristian Dubineanschi" userId="c7f5be1f-0c36-4eb7-88bc-8f8f3492a20c" providerId="ADAL" clId="{D7B0BD81-438D-1141-9CE2-8D75447F984F}" dt="2023-04-13T11:14:51.790" v="24" actId="767"/>
            <ac:spMkLst>
              <pc:docMk/>
              <pc:sldMasterMk cId="0" sldId="2147483648"/>
              <pc:sldLayoutMk cId="0" sldId="2147483650"/>
              <ac:spMk id="5" creationId="{057C4EFB-7E09-1A3F-F757-CD83BADBDAB9}"/>
            </ac:spMkLst>
          </pc:spChg>
          <pc:picChg chg="add mod">
            <ac:chgData name="Cristian Dubineanschi" userId="c7f5be1f-0c36-4eb7-88bc-8f8f3492a20c" providerId="ADAL" clId="{D7B0BD81-438D-1141-9CE2-8D75447F984F}" dt="2023-04-13T11:13:43.667" v="16"/>
            <ac:picMkLst>
              <pc:docMk/>
              <pc:sldMasterMk cId="0" sldId="2147483648"/>
              <pc:sldLayoutMk cId="0" sldId="2147483650"/>
              <ac:picMk id="3" creationId="{4BD46909-4AC9-9148-4958-E40FC37AF855}"/>
            </ac:picMkLst>
          </pc:picChg>
          <pc:picChg chg="del">
            <ac:chgData name="Cristian Dubineanschi" userId="c7f5be1f-0c36-4eb7-88bc-8f8f3492a20c" providerId="ADAL" clId="{D7B0BD81-438D-1141-9CE2-8D75447F984F}" dt="2023-04-13T11:13:43.133" v="15" actId="478"/>
            <ac:picMkLst>
              <pc:docMk/>
              <pc:sldMasterMk cId="0" sldId="2147483648"/>
              <pc:sldLayoutMk cId="0" sldId="2147483650"/>
              <ac:picMk id="4" creationId="{EED99E20-0741-F5E7-C92A-712D2BC6259C}"/>
            </ac:picMkLst>
          </pc:picChg>
        </pc:sldLayoutChg>
        <pc:sldLayoutChg chg="addSp delSp modSp mod">
          <pc:chgData name="Cristian Dubineanschi" userId="c7f5be1f-0c36-4eb7-88bc-8f8f3492a20c" providerId="ADAL" clId="{D7B0BD81-438D-1141-9CE2-8D75447F984F}" dt="2023-04-13T11:13:51.046" v="20"/>
          <pc:sldLayoutMkLst>
            <pc:docMk/>
            <pc:sldMasterMk cId="0" sldId="2147483648"/>
            <pc:sldLayoutMk cId="0" sldId="2147483656"/>
          </pc:sldLayoutMkLst>
          <pc:picChg chg="add mod">
            <ac:chgData name="Cristian Dubineanschi" userId="c7f5be1f-0c36-4eb7-88bc-8f8f3492a20c" providerId="ADAL" clId="{D7B0BD81-438D-1141-9CE2-8D75447F984F}" dt="2023-04-13T11:13:51.046" v="20"/>
            <ac:picMkLst>
              <pc:docMk/>
              <pc:sldMasterMk cId="0" sldId="2147483648"/>
              <pc:sldLayoutMk cId="0" sldId="2147483656"/>
              <ac:picMk id="2" creationId="{1B4F7ACB-F9A3-D914-DB10-B80F16E88EE3}"/>
            </ac:picMkLst>
          </pc:picChg>
          <pc:picChg chg="del">
            <ac:chgData name="Cristian Dubineanschi" userId="c7f5be1f-0c36-4eb7-88bc-8f8f3492a20c" providerId="ADAL" clId="{D7B0BD81-438D-1141-9CE2-8D75447F984F}" dt="2023-04-13T11:13:50.603" v="19" actId="478"/>
            <ac:picMkLst>
              <pc:docMk/>
              <pc:sldMasterMk cId="0" sldId="2147483648"/>
              <pc:sldLayoutMk cId="0" sldId="2147483656"/>
              <ac:picMk id="3" creationId="{BE6EA5B4-0A59-2E87-8AF3-5E9D585393E8}"/>
            </ac:picMkLst>
          </pc:picChg>
        </pc:sldLayoutChg>
        <pc:sldLayoutChg chg="addSp delSp modSp mod">
          <pc:chgData name="Cristian Dubineanschi" userId="c7f5be1f-0c36-4eb7-88bc-8f8f3492a20c" providerId="ADAL" clId="{D7B0BD81-438D-1141-9CE2-8D75447F984F}" dt="2023-04-13T11:13:54.701" v="22"/>
          <pc:sldLayoutMkLst>
            <pc:docMk/>
            <pc:sldMasterMk cId="0" sldId="2147483648"/>
            <pc:sldLayoutMk cId="1492466279" sldId="2147483659"/>
          </pc:sldLayoutMkLst>
          <pc:picChg chg="add mod">
            <ac:chgData name="Cristian Dubineanschi" userId="c7f5be1f-0c36-4eb7-88bc-8f8f3492a20c" providerId="ADAL" clId="{D7B0BD81-438D-1141-9CE2-8D75447F984F}" dt="2023-04-13T11:13:54.701" v="22"/>
            <ac:picMkLst>
              <pc:docMk/>
              <pc:sldMasterMk cId="0" sldId="2147483648"/>
              <pc:sldLayoutMk cId="1492466279" sldId="2147483659"/>
              <ac:picMk id="2" creationId="{42474807-C59A-1E25-482A-3C07F800428E}"/>
            </ac:picMkLst>
          </pc:picChg>
          <pc:picChg chg="del">
            <ac:chgData name="Cristian Dubineanschi" userId="c7f5be1f-0c36-4eb7-88bc-8f8f3492a20c" providerId="ADAL" clId="{D7B0BD81-438D-1141-9CE2-8D75447F984F}" dt="2023-04-13T11:13:54.181" v="21" actId="478"/>
            <ac:picMkLst>
              <pc:docMk/>
              <pc:sldMasterMk cId="0" sldId="2147483648"/>
              <pc:sldLayoutMk cId="1492466279" sldId="2147483659"/>
              <ac:picMk id="3" creationId="{E6A420A1-1D9B-4AD9-F4B3-6E81E68E08EC}"/>
            </ac:picMkLst>
          </pc:picChg>
        </pc:sldLayoutChg>
        <pc:sldLayoutChg chg="addSp delSp modSp mod">
          <pc:chgData name="Cristian Dubineanschi" userId="c7f5be1f-0c36-4eb7-88bc-8f8f3492a20c" providerId="ADAL" clId="{D7B0BD81-438D-1141-9CE2-8D75447F984F}" dt="2023-04-13T11:13:47.734" v="18"/>
          <pc:sldLayoutMkLst>
            <pc:docMk/>
            <pc:sldMasterMk cId="0" sldId="2147483648"/>
            <pc:sldLayoutMk cId="1438921918" sldId="2147483661"/>
          </pc:sldLayoutMkLst>
          <pc:picChg chg="add mod">
            <ac:chgData name="Cristian Dubineanschi" userId="c7f5be1f-0c36-4eb7-88bc-8f8f3492a20c" providerId="ADAL" clId="{D7B0BD81-438D-1141-9CE2-8D75447F984F}" dt="2023-04-13T11:13:47.734" v="18"/>
            <ac:picMkLst>
              <pc:docMk/>
              <pc:sldMasterMk cId="0" sldId="2147483648"/>
              <pc:sldLayoutMk cId="1438921918" sldId="2147483661"/>
              <ac:picMk id="2" creationId="{B835AF2C-DBD3-630B-BCE5-7EC87A967601}"/>
            </ac:picMkLst>
          </pc:picChg>
          <pc:picChg chg="del">
            <ac:chgData name="Cristian Dubineanschi" userId="c7f5be1f-0c36-4eb7-88bc-8f8f3492a20c" providerId="ADAL" clId="{D7B0BD81-438D-1141-9CE2-8D75447F984F}" dt="2023-04-13T11:13:47.228" v="17" actId="478"/>
            <ac:picMkLst>
              <pc:docMk/>
              <pc:sldMasterMk cId="0" sldId="2147483648"/>
              <pc:sldLayoutMk cId="1438921918" sldId="2147483661"/>
              <ac:picMk id="3" creationId="{0DDF725B-A59D-2F10-0257-00DFB8E1BF47}"/>
            </ac:picMkLst>
          </pc:picChg>
        </pc:sldLayoutChg>
      </pc:sldMasterChg>
    </pc:docChg>
  </pc:docChgLst>
  <pc:docChgLst>
    <pc:chgData name="Cristian Dubineanschi" userId="c7f5be1f-0c36-4eb7-88bc-8f8f3492a20c" providerId="ADAL" clId="{5C712947-220B-C340-A335-6FC9DEF17B5A}"/>
    <pc:docChg chg="modMainMaster">
      <pc:chgData name="Cristian Dubineanschi" userId="c7f5be1f-0c36-4eb7-88bc-8f8f3492a20c" providerId="ADAL" clId="{5C712947-220B-C340-A335-6FC9DEF17B5A}" dt="2022-06-02T13:19:00.857" v="4" actId="20577"/>
      <pc:docMkLst>
        <pc:docMk/>
      </pc:docMkLst>
      <pc:sldMasterChg chg="modSp mod modSldLayout">
        <pc:chgData name="Cristian Dubineanschi" userId="c7f5be1f-0c36-4eb7-88bc-8f8f3492a20c" providerId="ADAL" clId="{5C712947-220B-C340-A335-6FC9DEF17B5A}" dt="2022-06-02T13:19:00.857" v="4" actId="20577"/>
        <pc:sldMasterMkLst>
          <pc:docMk/>
          <pc:sldMasterMk cId="0" sldId="2147483648"/>
        </pc:sldMasterMkLst>
        <pc:spChg chg="mod">
          <ac:chgData name="Cristian Dubineanschi" userId="c7f5be1f-0c36-4eb7-88bc-8f8f3492a20c" providerId="ADAL" clId="{5C712947-220B-C340-A335-6FC9DEF17B5A}" dt="2022-06-02T13:19:00.857" v="4" actId="20577"/>
          <ac:spMkLst>
            <pc:docMk/>
            <pc:sldMasterMk cId="0" sldId="2147483648"/>
            <ac:spMk id="4" creationId="{00000000-0000-0000-0000-000000000000}"/>
          </ac:spMkLst>
        </pc:spChg>
        <pc:sldLayoutChg chg="addSp modSp">
          <pc:chgData name="Cristian Dubineanschi" userId="c7f5be1f-0c36-4eb7-88bc-8f8f3492a20c" providerId="ADAL" clId="{5C712947-220B-C340-A335-6FC9DEF17B5A}" dt="2022-06-02T13:18:51.739" v="0" actId="767"/>
          <pc:sldLayoutMkLst>
            <pc:docMk/>
            <pc:sldMasterMk cId="0" sldId="2147483648"/>
            <pc:sldLayoutMk cId="0" sldId="2147483650"/>
          </pc:sldLayoutMkLst>
          <pc:spChg chg="add mod">
            <ac:chgData name="Cristian Dubineanschi" userId="c7f5be1f-0c36-4eb7-88bc-8f8f3492a20c" providerId="ADAL" clId="{5C712947-220B-C340-A335-6FC9DEF17B5A}" dt="2022-06-02T13:18:51.739" v="0" actId="767"/>
            <ac:spMkLst>
              <pc:docMk/>
              <pc:sldMasterMk cId="0" sldId="2147483648"/>
              <pc:sldLayoutMk cId="0" sldId="2147483650"/>
              <ac:spMk id="2" creationId="{FBD96A44-E88E-CC48-154F-2CD5A80D689A}"/>
            </ac:spMkLst>
          </pc:spChg>
        </pc:sldLayoutChg>
      </pc:sldMasterChg>
    </pc:docChg>
  </pc:docChgLst>
  <pc:docChgLst>
    <pc:chgData name="Aneta Dolinska" userId="0ad4c6eb-495b-47fd-a1b9-70e75866159f" providerId="ADAL" clId="{302298A7-80D0-4885-8204-475BB98B6D42}"/>
    <pc:docChg chg="undo custSel modSld sldOrd">
      <pc:chgData name="Aneta Dolinska" userId="0ad4c6eb-495b-47fd-a1b9-70e75866159f" providerId="ADAL" clId="{302298A7-80D0-4885-8204-475BB98B6D42}" dt="2023-05-11T15:20:33.995" v="893" actId="1076"/>
      <pc:docMkLst>
        <pc:docMk/>
      </pc:docMkLst>
      <pc:sldChg chg="addSp delSp modSp mod">
        <pc:chgData name="Aneta Dolinska" userId="0ad4c6eb-495b-47fd-a1b9-70e75866159f" providerId="ADAL" clId="{302298A7-80D0-4885-8204-475BB98B6D42}" dt="2023-05-11T15:20:33.995" v="893" actId="1076"/>
        <pc:sldMkLst>
          <pc:docMk/>
          <pc:sldMk cId="0" sldId="293"/>
        </pc:sldMkLst>
        <pc:spChg chg="del mod topLvl">
          <ac:chgData name="Aneta Dolinska" userId="0ad4c6eb-495b-47fd-a1b9-70e75866159f" providerId="ADAL" clId="{302298A7-80D0-4885-8204-475BB98B6D42}" dt="2023-05-11T15:01:47.203" v="248" actId="478"/>
          <ac:spMkLst>
            <pc:docMk/>
            <pc:sldMk cId="0" sldId="293"/>
            <ac:spMk id="3" creationId="{51D8285B-BC5D-5046-B082-6D348143166D}"/>
          </ac:spMkLst>
        </pc:spChg>
        <pc:spChg chg="del mod topLvl">
          <ac:chgData name="Aneta Dolinska" userId="0ad4c6eb-495b-47fd-a1b9-70e75866159f" providerId="ADAL" clId="{302298A7-80D0-4885-8204-475BB98B6D42}" dt="2023-05-11T15:01:46.439" v="247" actId="478"/>
          <ac:spMkLst>
            <pc:docMk/>
            <pc:sldMk cId="0" sldId="293"/>
            <ac:spMk id="4" creationId="{581238F7-1AF2-AA5F-3FCC-DA023424A9CD}"/>
          </ac:spMkLst>
        </pc:spChg>
        <pc:spChg chg="add del mod">
          <ac:chgData name="Aneta Dolinska" userId="0ad4c6eb-495b-47fd-a1b9-70e75866159f" providerId="ADAL" clId="{302298A7-80D0-4885-8204-475BB98B6D42}" dt="2023-05-11T15:01:53.217" v="252" actId="478"/>
          <ac:spMkLst>
            <pc:docMk/>
            <pc:sldMk cId="0" sldId="293"/>
            <ac:spMk id="5" creationId="{2F21C623-5EC1-B551-16BD-CF4343CCEC50}"/>
          </ac:spMkLst>
        </pc:spChg>
        <pc:spChg chg="add del mod">
          <ac:chgData name="Aneta Dolinska" userId="0ad4c6eb-495b-47fd-a1b9-70e75866159f" providerId="ADAL" clId="{302298A7-80D0-4885-8204-475BB98B6D42}" dt="2023-05-11T15:01:51.266" v="251" actId="478"/>
          <ac:spMkLst>
            <pc:docMk/>
            <pc:sldMk cId="0" sldId="293"/>
            <ac:spMk id="6" creationId="{17A4E9F1-AF4F-4C88-0E9C-4FE840CE484B}"/>
          </ac:spMkLst>
        </pc:spChg>
        <pc:spChg chg="add del mod">
          <ac:chgData name="Aneta Dolinska" userId="0ad4c6eb-495b-47fd-a1b9-70e75866159f" providerId="ADAL" clId="{302298A7-80D0-4885-8204-475BB98B6D42}" dt="2023-05-11T15:01:49.376" v="249" actId="478"/>
          <ac:spMkLst>
            <pc:docMk/>
            <pc:sldMk cId="0" sldId="293"/>
            <ac:spMk id="7" creationId="{166CCFA0-8C9E-4BFB-6193-7E81ED59657E}"/>
          </ac:spMkLst>
        </pc:spChg>
        <pc:spChg chg="mod">
          <ac:chgData name="Aneta Dolinska" userId="0ad4c6eb-495b-47fd-a1b9-70e75866159f" providerId="ADAL" clId="{302298A7-80D0-4885-8204-475BB98B6D42}" dt="2023-05-11T15:00:08.648" v="191"/>
          <ac:spMkLst>
            <pc:docMk/>
            <pc:sldMk cId="0" sldId="293"/>
            <ac:spMk id="9" creationId="{0A407E75-A7A8-151A-477F-30A120DADBC3}"/>
          </ac:spMkLst>
        </pc:spChg>
        <pc:spChg chg="mod">
          <ac:chgData name="Aneta Dolinska" userId="0ad4c6eb-495b-47fd-a1b9-70e75866159f" providerId="ADAL" clId="{302298A7-80D0-4885-8204-475BB98B6D42}" dt="2023-05-11T15:00:08.648" v="191"/>
          <ac:spMkLst>
            <pc:docMk/>
            <pc:sldMk cId="0" sldId="293"/>
            <ac:spMk id="10" creationId="{56055558-84A5-993D-7602-35ED6D3D6DCD}"/>
          </ac:spMkLst>
        </pc:spChg>
        <pc:spChg chg="del mod topLvl">
          <ac:chgData name="Aneta Dolinska" userId="0ad4c6eb-495b-47fd-a1b9-70e75866159f" providerId="ADAL" clId="{302298A7-80D0-4885-8204-475BB98B6D42}" dt="2023-05-11T15:01:37.757" v="239" actId="478"/>
          <ac:spMkLst>
            <pc:docMk/>
            <pc:sldMk cId="0" sldId="293"/>
            <ac:spMk id="12" creationId="{712DD5C4-0355-F356-2A9A-27E625B8073D}"/>
          </ac:spMkLst>
        </pc:spChg>
        <pc:spChg chg="del mod topLvl">
          <ac:chgData name="Aneta Dolinska" userId="0ad4c6eb-495b-47fd-a1b9-70e75866159f" providerId="ADAL" clId="{302298A7-80D0-4885-8204-475BB98B6D42}" dt="2023-05-11T15:01:40.737" v="242" actId="478"/>
          <ac:spMkLst>
            <pc:docMk/>
            <pc:sldMk cId="0" sldId="293"/>
            <ac:spMk id="13" creationId="{0EC487D5-E004-5D45-C583-63E760765E11}"/>
          </ac:spMkLst>
        </pc:spChg>
        <pc:spChg chg="add del mod">
          <ac:chgData name="Aneta Dolinska" userId="0ad4c6eb-495b-47fd-a1b9-70e75866159f" providerId="ADAL" clId="{302298A7-80D0-4885-8204-475BB98B6D42}" dt="2023-05-11T15:03:20.171" v="264"/>
          <ac:spMkLst>
            <pc:docMk/>
            <pc:sldMk cId="0" sldId="293"/>
            <ac:spMk id="17" creationId="{249A904C-A981-B3CB-58AC-6052411B94D6}"/>
          </ac:spMkLst>
        </pc:spChg>
        <pc:spChg chg="mod">
          <ac:chgData name="Aneta Dolinska" userId="0ad4c6eb-495b-47fd-a1b9-70e75866159f" providerId="ADAL" clId="{302298A7-80D0-4885-8204-475BB98B6D42}" dt="2023-05-11T15:03:09.556" v="263"/>
          <ac:spMkLst>
            <pc:docMk/>
            <pc:sldMk cId="0" sldId="293"/>
            <ac:spMk id="19" creationId="{5384C093-89B8-C639-CD90-E3A5262899D0}"/>
          </ac:spMkLst>
        </pc:spChg>
        <pc:spChg chg="mod">
          <ac:chgData name="Aneta Dolinska" userId="0ad4c6eb-495b-47fd-a1b9-70e75866159f" providerId="ADAL" clId="{302298A7-80D0-4885-8204-475BB98B6D42}" dt="2023-05-11T15:03:09.556" v="263"/>
          <ac:spMkLst>
            <pc:docMk/>
            <pc:sldMk cId="0" sldId="293"/>
            <ac:spMk id="20" creationId="{45C26EB1-9D0A-D0F2-CE9B-B608DF5BA846}"/>
          </ac:spMkLst>
        </pc:spChg>
        <pc:spChg chg="del">
          <ac:chgData name="Aneta Dolinska" userId="0ad4c6eb-495b-47fd-a1b9-70e75866159f" providerId="ADAL" clId="{302298A7-80D0-4885-8204-475BB98B6D42}" dt="2023-05-11T15:02:02.452" v="255" actId="478"/>
          <ac:spMkLst>
            <pc:docMk/>
            <pc:sldMk cId="0" sldId="293"/>
            <ac:spMk id="22" creationId="{A9E99346-E6F4-594A-AAB8-3BF075547980}"/>
          </ac:spMkLst>
        </pc:spChg>
        <pc:spChg chg="mod">
          <ac:chgData name="Aneta Dolinska" userId="0ad4c6eb-495b-47fd-a1b9-70e75866159f" providerId="ADAL" clId="{302298A7-80D0-4885-8204-475BB98B6D42}" dt="2023-05-11T15:03:09.556" v="263"/>
          <ac:spMkLst>
            <pc:docMk/>
            <pc:sldMk cId="0" sldId="293"/>
            <ac:spMk id="23" creationId="{DB039967-3A3D-E868-E186-565EDE947B88}"/>
          </ac:spMkLst>
        </pc:spChg>
        <pc:spChg chg="mod">
          <ac:chgData name="Aneta Dolinska" userId="0ad4c6eb-495b-47fd-a1b9-70e75866159f" providerId="ADAL" clId="{302298A7-80D0-4885-8204-475BB98B6D42}" dt="2023-05-11T15:03:09.556" v="263"/>
          <ac:spMkLst>
            <pc:docMk/>
            <pc:sldMk cId="0" sldId="293"/>
            <ac:spMk id="24" creationId="{706CD4DA-3819-B731-1D9D-2FB885C962F7}"/>
          </ac:spMkLst>
        </pc:spChg>
        <pc:spChg chg="mod">
          <ac:chgData name="Aneta Dolinska" userId="0ad4c6eb-495b-47fd-a1b9-70e75866159f" providerId="ADAL" clId="{302298A7-80D0-4885-8204-475BB98B6D42}" dt="2023-05-11T15:03:09.556" v="263"/>
          <ac:spMkLst>
            <pc:docMk/>
            <pc:sldMk cId="0" sldId="293"/>
            <ac:spMk id="26" creationId="{F070CD7E-1D27-1013-4866-28672E5A670C}"/>
          </ac:spMkLst>
        </pc:spChg>
        <pc:spChg chg="mod">
          <ac:chgData name="Aneta Dolinska" userId="0ad4c6eb-495b-47fd-a1b9-70e75866159f" providerId="ADAL" clId="{302298A7-80D0-4885-8204-475BB98B6D42}" dt="2023-05-11T15:03:09.556" v="263"/>
          <ac:spMkLst>
            <pc:docMk/>
            <pc:sldMk cId="0" sldId="293"/>
            <ac:spMk id="27" creationId="{F37E86C9-0EDC-EE48-71A3-A199B595CB83}"/>
          </ac:spMkLst>
        </pc:spChg>
        <pc:spChg chg="mod">
          <ac:chgData name="Aneta Dolinska" userId="0ad4c6eb-495b-47fd-a1b9-70e75866159f" providerId="ADAL" clId="{302298A7-80D0-4885-8204-475BB98B6D42}" dt="2023-05-11T15:03:09.556" v="263"/>
          <ac:spMkLst>
            <pc:docMk/>
            <pc:sldMk cId="0" sldId="293"/>
            <ac:spMk id="29" creationId="{4525E766-8322-8156-5B02-277AF96D3A3D}"/>
          </ac:spMkLst>
        </pc:spChg>
        <pc:spChg chg="mod">
          <ac:chgData name="Aneta Dolinska" userId="0ad4c6eb-495b-47fd-a1b9-70e75866159f" providerId="ADAL" clId="{302298A7-80D0-4885-8204-475BB98B6D42}" dt="2023-05-11T15:03:09.556" v="263"/>
          <ac:spMkLst>
            <pc:docMk/>
            <pc:sldMk cId="0" sldId="293"/>
            <ac:spMk id="30" creationId="{BC0212C1-7955-4405-3161-304B6E0871CE}"/>
          </ac:spMkLst>
        </pc:spChg>
        <pc:spChg chg="del">
          <ac:chgData name="Aneta Dolinska" userId="0ad4c6eb-495b-47fd-a1b9-70e75866159f" providerId="ADAL" clId="{302298A7-80D0-4885-8204-475BB98B6D42}" dt="2023-05-11T15:02:19.246" v="259" actId="478"/>
          <ac:spMkLst>
            <pc:docMk/>
            <pc:sldMk cId="0" sldId="293"/>
            <ac:spMk id="630" creationId="{00000000-0000-0000-0000-000000000000}"/>
          </ac:spMkLst>
        </pc:spChg>
        <pc:spChg chg="del">
          <ac:chgData name="Aneta Dolinska" userId="0ad4c6eb-495b-47fd-a1b9-70e75866159f" providerId="ADAL" clId="{302298A7-80D0-4885-8204-475BB98B6D42}" dt="2023-05-11T15:02:19.246" v="259" actId="478"/>
          <ac:spMkLst>
            <pc:docMk/>
            <pc:sldMk cId="0" sldId="293"/>
            <ac:spMk id="631" creationId="{00000000-0000-0000-0000-000000000000}"/>
          </ac:spMkLst>
        </pc:spChg>
        <pc:spChg chg="del">
          <ac:chgData name="Aneta Dolinska" userId="0ad4c6eb-495b-47fd-a1b9-70e75866159f" providerId="ADAL" clId="{302298A7-80D0-4885-8204-475BB98B6D42}" dt="2023-05-11T15:02:19.246" v="259" actId="478"/>
          <ac:spMkLst>
            <pc:docMk/>
            <pc:sldMk cId="0" sldId="293"/>
            <ac:spMk id="632" creationId="{00000000-0000-0000-0000-000000000000}"/>
          </ac:spMkLst>
        </pc:spChg>
        <pc:spChg chg="mod">
          <ac:chgData name="Aneta Dolinska" userId="0ad4c6eb-495b-47fd-a1b9-70e75866159f" providerId="ADAL" clId="{302298A7-80D0-4885-8204-475BB98B6D42}" dt="2023-05-11T15:20:33.995" v="893" actId="1076"/>
          <ac:spMkLst>
            <pc:docMk/>
            <pc:sldMk cId="0" sldId="293"/>
            <ac:spMk id="633" creationId="{00000000-0000-0000-0000-000000000000}"/>
          </ac:spMkLst>
        </pc:spChg>
        <pc:spChg chg="mod">
          <ac:chgData name="Aneta Dolinska" userId="0ad4c6eb-495b-47fd-a1b9-70e75866159f" providerId="ADAL" clId="{302298A7-80D0-4885-8204-475BB98B6D42}" dt="2023-05-11T15:20:33.995" v="893" actId="1076"/>
          <ac:spMkLst>
            <pc:docMk/>
            <pc:sldMk cId="0" sldId="293"/>
            <ac:spMk id="634" creationId="{00000000-0000-0000-0000-000000000000}"/>
          </ac:spMkLst>
        </pc:spChg>
        <pc:spChg chg="mod">
          <ac:chgData name="Aneta Dolinska" userId="0ad4c6eb-495b-47fd-a1b9-70e75866159f" providerId="ADAL" clId="{302298A7-80D0-4885-8204-475BB98B6D42}" dt="2023-05-11T15:20:33.995" v="893" actId="1076"/>
          <ac:spMkLst>
            <pc:docMk/>
            <pc:sldMk cId="0" sldId="293"/>
            <ac:spMk id="635" creationId="{00000000-0000-0000-0000-000000000000}"/>
          </ac:spMkLst>
        </pc:spChg>
        <pc:spChg chg="del">
          <ac:chgData name="Aneta Dolinska" userId="0ad4c6eb-495b-47fd-a1b9-70e75866159f" providerId="ADAL" clId="{302298A7-80D0-4885-8204-475BB98B6D42}" dt="2023-05-11T15:02:19.246" v="259" actId="478"/>
          <ac:spMkLst>
            <pc:docMk/>
            <pc:sldMk cId="0" sldId="293"/>
            <ac:spMk id="636" creationId="{00000000-0000-0000-0000-000000000000}"/>
          </ac:spMkLst>
        </pc:spChg>
        <pc:spChg chg="del">
          <ac:chgData name="Aneta Dolinska" userId="0ad4c6eb-495b-47fd-a1b9-70e75866159f" providerId="ADAL" clId="{302298A7-80D0-4885-8204-475BB98B6D42}" dt="2023-05-11T15:02:19.246" v="259" actId="478"/>
          <ac:spMkLst>
            <pc:docMk/>
            <pc:sldMk cId="0" sldId="293"/>
            <ac:spMk id="637" creationId="{00000000-0000-0000-0000-000000000000}"/>
          </ac:spMkLst>
        </pc:spChg>
        <pc:spChg chg="del">
          <ac:chgData name="Aneta Dolinska" userId="0ad4c6eb-495b-47fd-a1b9-70e75866159f" providerId="ADAL" clId="{302298A7-80D0-4885-8204-475BB98B6D42}" dt="2023-05-11T15:02:19.246" v="259" actId="478"/>
          <ac:spMkLst>
            <pc:docMk/>
            <pc:sldMk cId="0" sldId="293"/>
            <ac:spMk id="638" creationId="{00000000-0000-0000-0000-000000000000}"/>
          </ac:spMkLst>
        </pc:spChg>
        <pc:spChg chg="mod">
          <ac:chgData name="Aneta Dolinska" userId="0ad4c6eb-495b-47fd-a1b9-70e75866159f" providerId="ADAL" clId="{302298A7-80D0-4885-8204-475BB98B6D42}" dt="2023-05-11T15:20:33.995" v="893" actId="1076"/>
          <ac:spMkLst>
            <pc:docMk/>
            <pc:sldMk cId="0" sldId="293"/>
            <ac:spMk id="639" creationId="{00000000-0000-0000-0000-000000000000}"/>
          </ac:spMkLst>
        </pc:spChg>
        <pc:spChg chg="mod">
          <ac:chgData name="Aneta Dolinska" userId="0ad4c6eb-495b-47fd-a1b9-70e75866159f" providerId="ADAL" clId="{302298A7-80D0-4885-8204-475BB98B6D42}" dt="2023-05-11T15:20:33.995" v="893" actId="1076"/>
          <ac:spMkLst>
            <pc:docMk/>
            <pc:sldMk cId="0" sldId="293"/>
            <ac:spMk id="640" creationId="{00000000-0000-0000-0000-000000000000}"/>
          </ac:spMkLst>
        </pc:spChg>
        <pc:spChg chg="mod">
          <ac:chgData name="Aneta Dolinska" userId="0ad4c6eb-495b-47fd-a1b9-70e75866159f" providerId="ADAL" clId="{302298A7-80D0-4885-8204-475BB98B6D42}" dt="2023-05-11T15:20:33.995" v="893" actId="1076"/>
          <ac:spMkLst>
            <pc:docMk/>
            <pc:sldMk cId="0" sldId="293"/>
            <ac:spMk id="641" creationId="{00000000-0000-0000-0000-000000000000}"/>
          </ac:spMkLst>
        </pc:spChg>
        <pc:grpChg chg="add del mod">
          <ac:chgData name="Aneta Dolinska" userId="0ad4c6eb-495b-47fd-a1b9-70e75866159f" providerId="ADAL" clId="{302298A7-80D0-4885-8204-475BB98B6D42}" dt="2023-05-11T15:01:46.439" v="247" actId="478"/>
          <ac:grpSpMkLst>
            <pc:docMk/>
            <pc:sldMk cId="0" sldId="293"/>
            <ac:grpSpMk id="2" creationId="{1D17F85C-4D6C-CD78-A1D9-0802AD40C7B6}"/>
          </ac:grpSpMkLst>
        </pc:grpChg>
        <pc:grpChg chg="add del mod">
          <ac:chgData name="Aneta Dolinska" userId="0ad4c6eb-495b-47fd-a1b9-70e75866159f" providerId="ADAL" clId="{302298A7-80D0-4885-8204-475BB98B6D42}" dt="2023-05-11T15:01:42.459" v="243" actId="478"/>
          <ac:grpSpMkLst>
            <pc:docMk/>
            <pc:sldMk cId="0" sldId="293"/>
            <ac:grpSpMk id="8" creationId="{88C72089-AA88-66BA-AB15-99F119EDB14C}"/>
          </ac:grpSpMkLst>
        </pc:grpChg>
        <pc:grpChg chg="add del mod">
          <ac:chgData name="Aneta Dolinska" userId="0ad4c6eb-495b-47fd-a1b9-70e75866159f" providerId="ADAL" clId="{302298A7-80D0-4885-8204-475BB98B6D42}" dt="2023-05-11T15:01:37.757" v="239" actId="478"/>
          <ac:grpSpMkLst>
            <pc:docMk/>
            <pc:sldMk cId="0" sldId="293"/>
            <ac:grpSpMk id="11" creationId="{10380E1A-E572-0A66-A5B5-00C1B9C8A528}"/>
          </ac:grpSpMkLst>
        </pc:grpChg>
        <pc:grpChg chg="add del mod">
          <ac:chgData name="Aneta Dolinska" userId="0ad4c6eb-495b-47fd-a1b9-70e75866159f" providerId="ADAL" clId="{302298A7-80D0-4885-8204-475BB98B6D42}" dt="2023-05-11T15:03:20.171" v="264"/>
          <ac:grpSpMkLst>
            <pc:docMk/>
            <pc:sldMk cId="0" sldId="293"/>
            <ac:grpSpMk id="18" creationId="{7474713A-32FD-F1C9-43FA-90B05FBB66DE}"/>
          </ac:grpSpMkLst>
        </pc:grpChg>
        <pc:grpChg chg="add del mod">
          <ac:chgData name="Aneta Dolinska" userId="0ad4c6eb-495b-47fd-a1b9-70e75866159f" providerId="ADAL" clId="{302298A7-80D0-4885-8204-475BB98B6D42}" dt="2023-05-11T15:03:20.171" v="264"/>
          <ac:grpSpMkLst>
            <pc:docMk/>
            <pc:sldMk cId="0" sldId="293"/>
            <ac:grpSpMk id="21" creationId="{842FA905-F5C5-AE28-C9BB-39D584849F47}"/>
          </ac:grpSpMkLst>
        </pc:grpChg>
        <pc:grpChg chg="add del mod">
          <ac:chgData name="Aneta Dolinska" userId="0ad4c6eb-495b-47fd-a1b9-70e75866159f" providerId="ADAL" clId="{302298A7-80D0-4885-8204-475BB98B6D42}" dt="2023-05-11T15:03:20.171" v="264"/>
          <ac:grpSpMkLst>
            <pc:docMk/>
            <pc:sldMk cId="0" sldId="293"/>
            <ac:grpSpMk id="25" creationId="{1A03FEDE-0B01-9734-C3B9-BDB108D6668E}"/>
          </ac:grpSpMkLst>
        </pc:grpChg>
        <pc:grpChg chg="add del mod">
          <ac:chgData name="Aneta Dolinska" userId="0ad4c6eb-495b-47fd-a1b9-70e75866159f" providerId="ADAL" clId="{302298A7-80D0-4885-8204-475BB98B6D42}" dt="2023-05-11T15:03:20.171" v="264"/>
          <ac:grpSpMkLst>
            <pc:docMk/>
            <pc:sldMk cId="0" sldId="293"/>
            <ac:grpSpMk id="28" creationId="{E683F4FC-ED2E-78C0-F9C3-7798DAF721CA}"/>
          </ac:grpSpMkLst>
        </pc:grpChg>
        <pc:picChg chg="add del mod">
          <ac:chgData name="Aneta Dolinska" userId="0ad4c6eb-495b-47fd-a1b9-70e75866159f" providerId="ADAL" clId="{302298A7-80D0-4885-8204-475BB98B6D42}" dt="2023-05-11T15:01:43.653" v="244" actId="478"/>
          <ac:picMkLst>
            <pc:docMk/>
            <pc:sldMk cId="0" sldId="293"/>
            <ac:picMk id="14" creationId="{4D4D72A7-A2D8-0CEA-E842-8EC9D8434275}"/>
          </ac:picMkLst>
        </pc:picChg>
        <pc:picChg chg="add del mod">
          <ac:chgData name="Aneta Dolinska" userId="0ad4c6eb-495b-47fd-a1b9-70e75866159f" providerId="ADAL" clId="{302298A7-80D0-4885-8204-475BB98B6D42}" dt="2023-05-11T15:01:38.751" v="240" actId="478"/>
          <ac:picMkLst>
            <pc:docMk/>
            <pc:sldMk cId="0" sldId="293"/>
            <ac:picMk id="15" creationId="{5E47862D-B6FF-0D3A-00D8-5EDD3FF10F63}"/>
          </ac:picMkLst>
        </pc:picChg>
        <pc:picChg chg="add del mod">
          <ac:chgData name="Aneta Dolinska" userId="0ad4c6eb-495b-47fd-a1b9-70e75866159f" providerId="ADAL" clId="{302298A7-80D0-4885-8204-475BB98B6D42}" dt="2023-05-11T15:01:44.276" v="245" actId="478"/>
          <ac:picMkLst>
            <pc:docMk/>
            <pc:sldMk cId="0" sldId="293"/>
            <ac:picMk id="16" creationId="{176F2600-038F-EB6E-E10F-730BE697F102}"/>
          </ac:picMkLst>
        </pc:picChg>
        <pc:picChg chg="mod">
          <ac:chgData name="Aneta Dolinska" userId="0ad4c6eb-495b-47fd-a1b9-70e75866159f" providerId="ADAL" clId="{302298A7-80D0-4885-8204-475BB98B6D42}" dt="2023-05-11T15:20:33.995" v="893" actId="1076"/>
          <ac:picMkLst>
            <pc:docMk/>
            <pc:sldMk cId="0" sldId="293"/>
            <ac:picMk id="642" creationId="{00000000-0000-0000-0000-000000000000}"/>
          </ac:picMkLst>
        </pc:picChg>
        <pc:picChg chg="mod">
          <ac:chgData name="Aneta Dolinska" userId="0ad4c6eb-495b-47fd-a1b9-70e75866159f" providerId="ADAL" clId="{302298A7-80D0-4885-8204-475BB98B6D42}" dt="2023-05-11T15:20:33.995" v="893" actId="1076"/>
          <ac:picMkLst>
            <pc:docMk/>
            <pc:sldMk cId="0" sldId="293"/>
            <ac:picMk id="643" creationId="{00000000-0000-0000-0000-000000000000}"/>
          </ac:picMkLst>
        </pc:picChg>
        <pc:picChg chg="mod">
          <ac:chgData name="Aneta Dolinska" userId="0ad4c6eb-495b-47fd-a1b9-70e75866159f" providerId="ADAL" clId="{302298A7-80D0-4885-8204-475BB98B6D42}" dt="2023-05-11T15:20:33.995" v="893" actId="1076"/>
          <ac:picMkLst>
            <pc:docMk/>
            <pc:sldMk cId="0" sldId="293"/>
            <ac:picMk id="644" creationId="{00000000-0000-0000-0000-000000000000}"/>
          </ac:picMkLst>
        </pc:picChg>
        <pc:picChg chg="del">
          <ac:chgData name="Aneta Dolinska" userId="0ad4c6eb-495b-47fd-a1b9-70e75866159f" providerId="ADAL" clId="{302298A7-80D0-4885-8204-475BB98B6D42}" dt="2023-05-11T15:02:19.246" v="259" actId="478"/>
          <ac:picMkLst>
            <pc:docMk/>
            <pc:sldMk cId="0" sldId="293"/>
            <ac:picMk id="645" creationId="{00000000-0000-0000-0000-000000000000}"/>
          </ac:picMkLst>
        </pc:picChg>
        <pc:picChg chg="del">
          <ac:chgData name="Aneta Dolinska" userId="0ad4c6eb-495b-47fd-a1b9-70e75866159f" providerId="ADAL" clId="{302298A7-80D0-4885-8204-475BB98B6D42}" dt="2023-05-11T15:02:19.246" v="259" actId="478"/>
          <ac:picMkLst>
            <pc:docMk/>
            <pc:sldMk cId="0" sldId="293"/>
            <ac:picMk id="646" creationId="{00000000-0000-0000-0000-000000000000}"/>
          </ac:picMkLst>
        </pc:picChg>
        <pc:picChg chg="del">
          <ac:chgData name="Aneta Dolinska" userId="0ad4c6eb-495b-47fd-a1b9-70e75866159f" providerId="ADAL" clId="{302298A7-80D0-4885-8204-475BB98B6D42}" dt="2023-05-11T15:02:19.246" v="259" actId="478"/>
          <ac:picMkLst>
            <pc:docMk/>
            <pc:sldMk cId="0" sldId="293"/>
            <ac:picMk id="647" creationId="{00000000-0000-0000-0000-000000000000}"/>
          </ac:picMkLst>
        </pc:picChg>
        <pc:picChg chg="add mod">
          <ac:chgData name="Aneta Dolinska" userId="0ad4c6eb-495b-47fd-a1b9-70e75866159f" providerId="ADAL" clId="{302298A7-80D0-4885-8204-475BB98B6D42}" dt="2023-05-11T15:20:24.935" v="892" actId="1076"/>
          <ac:picMkLst>
            <pc:docMk/>
            <pc:sldMk cId="0" sldId="293"/>
            <ac:picMk id="1026" creationId="{6CD3D884-D63B-7E4F-359F-55A5EE848452}"/>
          </ac:picMkLst>
        </pc:picChg>
      </pc:sldChg>
      <pc:sldChg chg="addSp delSp modSp mod ord modNotesTx">
        <pc:chgData name="Aneta Dolinska" userId="0ad4c6eb-495b-47fd-a1b9-70e75866159f" providerId="ADAL" clId="{302298A7-80D0-4885-8204-475BB98B6D42}" dt="2023-05-11T15:20:08.292" v="891" actId="20577"/>
        <pc:sldMkLst>
          <pc:docMk/>
          <pc:sldMk cId="0" sldId="295"/>
        </pc:sldMkLst>
        <pc:spChg chg="add mod">
          <ac:chgData name="Aneta Dolinska" userId="0ad4c6eb-495b-47fd-a1b9-70e75866159f" providerId="ADAL" clId="{302298A7-80D0-4885-8204-475BB98B6D42}" dt="2023-05-11T15:13:54.022" v="765" actId="1076"/>
          <ac:spMkLst>
            <pc:docMk/>
            <pc:sldMk cId="0" sldId="295"/>
            <ac:spMk id="2" creationId="{CBF5CE8A-7789-F5AC-0414-7781A92F27AE}"/>
          </ac:spMkLst>
        </pc:spChg>
        <pc:spChg chg="mod">
          <ac:chgData name="Aneta Dolinska" userId="0ad4c6eb-495b-47fd-a1b9-70e75866159f" providerId="ADAL" clId="{302298A7-80D0-4885-8204-475BB98B6D42}" dt="2023-05-11T15:10:16.254" v="569" actId="20577"/>
          <ac:spMkLst>
            <pc:docMk/>
            <pc:sldMk cId="0" sldId="295"/>
            <ac:spMk id="664" creationId="{00000000-0000-0000-0000-000000000000}"/>
          </ac:spMkLst>
        </pc:spChg>
        <pc:spChg chg="mod">
          <ac:chgData name="Aneta Dolinska" userId="0ad4c6eb-495b-47fd-a1b9-70e75866159f" providerId="ADAL" clId="{302298A7-80D0-4885-8204-475BB98B6D42}" dt="2023-05-11T15:19:47.443" v="890" actId="20577"/>
          <ac:spMkLst>
            <pc:docMk/>
            <pc:sldMk cId="0" sldId="295"/>
            <ac:spMk id="665" creationId="{00000000-0000-0000-0000-000000000000}"/>
          </ac:spMkLst>
        </pc:spChg>
        <pc:spChg chg="del mod">
          <ac:chgData name="Aneta Dolinska" userId="0ad4c6eb-495b-47fd-a1b9-70e75866159f" providerId="ADAL" clId="{302298A7-80D0-4885-8204-475BB98B6D42}" dt="2023-05-11T15:14:34.232" v="771" actId="478"/>
          <ac:spMkLst>
            <pc:docMk/>
            <pc:sldMk cId="0" sldId="295"/>
            <ac:spMk id="666" creationId="{00000000-0000-0000-0000-000000000000}"/>
          </ac:spMkLst>
        </pc:spChg>
        <pc:spChg chg="mod">
          <ac:chgData name="Aneta Dolinska" userId="0ad4c6eb-495b-47fd-a1b9-70e75866159f" providerId="ADAL" clId="{302298A7-80D0-4885-8204-475BB98B6D42}" dt="2023-05-11T15:18:30.281" v="885" actId="20577"/>
          <ac:spMkLst>
            <pc:docMk/>
            <pc:sldMk cId="0" sldId="295"/>
            <ac:spMk id="667" creationId="{00000000-0000-0000-0000-000000000000}"/>
          </ac:spMkLst>
        </pc:spChg>
        <pc:picChg chg="mod">
          <ac:chgData name="Aneta Dolinska" userId="0ad4c6eb-495b-47fd-a1b9-70e75866159f" providerId="ADAL" clId="{302298A7-80D0-4885-8204-475BB98B6D42}" dt="2023-05-11T15:10:12.595" v="568" actId="1076"/>
          <ac:picMkLst>
            <pc:docMk/>
            <pc:sldMk cId="0" sldId="295"/>
            <ac:picMk id="668" creationId="{00000000-0000-0000-0000-000000000000}"/>
          </ac:picMkLst>
        </pc:picChg>
        <pc:picChg chg="mod">
          <ac:chgData name="Aneta Dolinska" userId="0ad4c6eb-495b-47fd-a1b9-70e75866159f" providerId="ADAL" clId="{302298A7-80D0-4885-8204-475BB98B6D42}" dt="2023-05-11T15:12:49.247" v="733" actId="1076"/>
          <ac:picMkLst>
            <pc:docMk/>
            <pc:sldMk cId="0" sldId="295"/>
            <ac:picMk id="669" creationId="{00000000-0000-0000-0000-000000000000}"/>
          </ac:picMkLst>
        </pc:picChg>
        <pc:picChg chg="mod">
          <ac:chgData name="Aneta Dolinska" userId="0ad4c6eb-495b-47fd-a1b9-70e75866159f" providerId="ADAL" clId="{302298A7-80D0-4885-8204-475BB98B6D42}" dt="2023-05-11T15:10:12.595" v="568" actId="1076"/>
          <ac:picMkLst>
            <pc:docMk/>
            <pc:sldMk cId="0" sldId="295"/>
            <ac:picMk id="670" creationId="{00000000-0000-0000-0000-000000000000}"/>
          </ac:picMkLst>
        </pc:picChg>
        <pc:picChg chg="add del mod">
          <ac:chgData name="Aneta Dolinska" userId="0ad4c6eb-495b-47fd-a1b9-70e75866159f" providerId="ADAL" clId="{302298A7-80D0-4885-8204-475BB98B6D42}" dt="2023-05-11T15:09:24.834" v="538" actId="478"/>
          <ac:picMkLst>
            <pc:docMk/>
            <pc:sldMk cId="0" sldId="295"/>
            <ac:picMk id="2050" creationId="{EE7538FC-8D68-1017-B877-A1E1D16A3EF9}"/>
          </ac:picMkLst>
        </pc:picChg>
        <pc:picChg chg="add mod">
          <ac:chgData name="Aneta Dolinska" userId="0ad4c6eb-495b-47fd-a1b9-70e75866159f" providerId="ADAL" clId="{302298A7-80D0-4885-8204-475BB98B6D42}" dt="2023-05-11T15:10:02.366" v="567" actId="14100"/>
          <ac:picMkLst>
            <pc:docMk/>
            <pc:sldMk cId="0" sldId="295"/>
            <ac:picMk id="2052" creationId="{844CC7EB-E935-BDD7-42CA-DB5B4B7D5A44}"/>
          </ac:picMkLst>
        </pc:picChg>
        <pc:picChg chg="add del mod">
          <ac:chgData name="Aneta Dolinska" userId="0ad4c6eb-495b-47fd-a1b9-70e75866159f" providerId="ADAL" clId="{302298A7-80D0-4885-8204-475BB98B6D42}" dt="2023-05-11T15:18:10.278" v="881" actId="478"/>
          <ac:picMkLst>
            <pc:docMk/>
            <pc:sldMk cId="0" sldId="295"/>
            <ac:picMk id="2054" creationId="{E1DD8267-31DA-E6B5-6529-100F7E7E075A}"/>
          </ac:picMkLst>
        </pc:picChg>
        <pc:picChg chg="add mod">
          <ac:chgData name="Aneta Dolinska" userId="0ad4c6eb-495b-47fd-a1b9-70e75866159f" providerId="ADAL" clId="{302298A7-80D0-4885-8204-475BB98B6D42}" dt="2023-05-11T15:19:01.030" v="889" actId="1076"/>
          <ac:picMkLst>
            <pc:docMk/>
            <pc:sldMk cId="0" sldId="295"/>
            <ac:picMk id="2056" creationId="{25BFA7E5-1A43-5104-2837-DC3149D883CF}"/>
          </ac:picMkLst>
        </pc:picChg>
      </pc:sldChg>
      <pc:sldChg chg="modSp mod ord">
        <pc:chgData name="Aneta Dolinska" userId="0ad4c6eb-495b-47fd-a1b9-70e75866159f" providerId="ADAL" clId="{302298A7-80D0-4885-8204-475BB98B6D42}" dt="2023-05-11T14:59:48.062" v="190" actId="1076"/>
        <pc:sldMkLst>
          <pc:docMk/>
          <pc:sldMk cId="0" sldId="296"/>
        </pc:sldMkLst>
        <pc:spChg chg="mod">
          <ac:chgData name="Aneta Dolinska" userId="0ad4c6eb-495b-47fd-a1b9-70e75866159f" providerId="ADAL" clId="{302298A7-80D0-4885-8204-475BB98B6D42}" dt="2023-05-11T14:59:48.062" v="190" actId="1076"/>
          <ac:spMkLst>
            <pc:docMk/>
            <pc:sldMk cId="0" sldId="296"/>
            <ac:spMk id="19" creationId="{0975693E-5DB2-B747-B552-8AD5830A8623}"/>
          </ac:spMkLst>
        </pc:spChg>
        <pc:spChg chg="mod">
          <ac:chgData name="Aneta Dolinska" userId="0ad4c6eb-495b-47fd-a1b9-70e75866159f" providerId="ADAL" clId="{302298A7-80D0-4885-8204-475BB98B6D42}" dt="2023-05-11T14:58:42.655" v="154" actId="1076"/>
          <ac:spMkLst>
            <pc:docMk/>
            <pc:sldMk cId="0" sldId="296"/>
            <ac:spMk id="678" creationId="{00000000-0000-0000-0000-000000000000}"/>
          </ac:spMkLst>
        </pc:spChg>
        <pc:spChg chg="mod">
          <ac:chgData name="Aneta Dolinska" userId="0ad4c6eb-495b-47fd-a1b9-70e75866159f" providerId="ADAL" clId="{302298A7-80D0-4885-8204-475BB98B6D42}" dt="2023-05-11T14:56:58.393" v="140" actId="1076"/>
          <ac:spMkLst>
            <pc:docMk/>
            <pc:sldMk cId="0" sldId="296"/>
            <ac:spMk id="680" creationId="{00000000-0000-0000-0000-000000000000}"/>
          </ac:spMkLst>
        </pc:spChg>
        <pc:spChg chg="mod">
          <ac:chgData name="Aneta Dolinska" userId="0ad4c6eb-495b-47fd-a1b9-70e75866159f" providerId="ADAL" clId="{302298A7-80D0-4885-8204-475BB98B6D42}" dt="2023-05-11T14:56:58.393" v="140" actId="1076"/>
          <ac:spMkLst>
            <pc:docMk/>
            <pc:sldMk cId="0" sldId="296"/>
            <ac:spMk id="681" creationId="{00000000-0000-0000-0000-000000000000}"/>
          </ac:spMkLst>
        </pc:spChg>
        <pc:spChg chg="mod">
          <ac:chgData name="Aneta Dolinska" userId="0ad4c6eb-495b-47fd-a1b9-70e75866159f" providerId="ADAL" clId="{302298A7-80D0-4885-8204-475BB98B6D42}" dt="2023-05-11T14:56:58.393" v="140" actId="1076"/>
          <ac:spMkLst>
            <pc:docMk/>
            <pc:sldMk cId="0" sldId="296"/>
            <ac:spMk id="682" creationId="{00000000-0000-0000-0000-000000000000}"/>
          </ac:spMkLst>
        </pc:spChg>
        <pc:spChg chg="mod">
          <ac:chgData name="Aneta Dolinska" userId="0ad4c6eb-495b-47fd-a1b9-70e75866159f" providerId="ADAL" clId="{302298A7-80D0-4885-8204-475BB98B6D42}" dt="2023-05-11T14:59:27.898" v="189" actId="313"/>
          <ac:spMkLst>
            <pc:docMk/>
            <pc:sldMk cId="0" sldId="296"/>
            <ac:spMk id="684" creationId="{00000000-0000-0000-0000-000000000000}"/>
          </ac:spMkLst>
        </pc:spChg>
        <pc:spChg chg="mod">
          <ac:chgData name="Aneta Dolinska" userId="0ad4c6eb-495b-47fd-a1b9-70e75866159f" providerId="ADAL" clId="{302298A7-80D0-4885-8204-475BB98B6D42}" dt="2023-05-11T14:57:12.253" v="150" actId="20577"/>
          <ac:spMkLst>
            <pc:docMk/>
            <pc:sldMk cId="0" sldId="296"/>
            <ac:spMk id="687" creationId="{00000000-0000-0000-0000-000000000000}"/>
          </ac:spMkLst>
        </pc:spChg>
        <pc:grpChg chg="mod">
          <ac:chgData name="Aneta Dolinska" userId="0ad4c6eb-495b-47fd-a1b9-70e75866159f" providerId="ADAL" clId="{302298A7-80D0-4885-8204-475BB98B6D42}" dt="2023-05-11T14:56:58.393" v="140" actId="1076"/>
          <ac:grpSpMkLst>
            <pc:docMk/>
            <pc:sldMk cId="0" sldId="296"/>
            <ac:grpSpMk id="679" creationId="{00000000-0000-0000-0000-000000000000}"/>
          </ac:grpSpMkLst>
        </pc:grpChg>
        <pc:grpChg chg="mod">
          <ac:chgData name="Aneta Dolinska" userId="0ad4c6eb-495b-47fd-a1b9-70e75866159f" providerId="ADAL" clId="{302298A7-80D0-4885-8204-475BB98B6D42}" dt="2023-05-11T14:56:58.393" v="140" actId="1076"/>
          <ac:grpSpMkLst>
            <pc:docMk/>
            <pc:sldMk cId="0" sldId="296"/>
            <ac:grpSpMk id="685" creationId="{00000000-0000-0000-0000-000000000000}"/>
          </ac:grpSpMkLst>
        </pc:grpChg>
        <pc:grpChg chg="mod">
          <ac:chgData name="Aneta Dolinska" userId="0ad4c6eb-495b-47fd-a1b9-70e75866159f" providerId="ADAL" clId="{302298A7-80D0-4885-8204-475BB98B6D42}" dt="2023-05-11T14:56:58.393" v="140" actId="1076"/>
          <ac:grpSpMkLst>
            <pc:docMk/>
            <pc:sldMk cId="0" sldId="296"/>
            <ac:grpSpMk id="688" creationId="{00000000-0000-0000-0000-000000000000}"/>
          </ac:grpSpMkLst>
        </pc:grpChg>
        <pc:picChg chg="mod">
          <ac:chgData name="Aneta Dolinska" userId="0ad4c6eb-495b-47fd-a1b9-70e75866159f" providerId="ADAL" clId="{302298A7-80D0-4885-8204-475BB98B6D42}" dt="2023-05-11T14:56:58.393" v="140" actId="1076"/>
          <ac:picMkLst>
            <pc:docMk/>
            <pc:sldMk cId="0" sldId="296"/>
            <ac:picMk id="689" creationId="{00000000-0000-0000-0000-000000000000}"/>
          </ac:picMkLst>
        </pc:picChg>
        <pc:picChg chg="mod">
          <ac:chgData name="Aneta Dolinska" userId="0ad4c6eb-495b-47fd-a1b9-70e75866159f" providerId="ADAL" clId="{302298A7-80D0-4885-8204-475BB98B6D42}" dt="2023-05-11T14:56:58.393" v="140" actId="1076"/>
          <ac:picMkLst>
            <pc:docMk/>
            <pc:sldMk cId="0" sldId="296"/>
            <ac:picMk id="690" creationId="{00000000-0000-0000-0000-000000000000}"/>
          </ac:picMkLst>
        </pc:picChg>
        <pc:picChg chg="mod">
          <ac:chgData name="Aneta Dolinska" userId="0ad4c6eb-495b-47fd-a1b9-70e75866159f" providerId="ADAL" clId="{302298A7-80D0-4885-8204-475BB98B6D42}" dt="2023-05-11T14:56:58.393" v="140" actId="1076"/>
          <ac:picMkLst>
            <pc:docMk/>
            <pc:sldMk cId="0" sldId="296"/>
            <ac:picMk id="691" creationId="{00000000-0000-0000-0000-000000000000}"/>
          </ac:picMkLst>
        </pc:picChg>
      </pc:sldChg>
    </pc:docChg>
  </pc:docChgLst>
  <pc:docChgLst>
    <pc:chgData name="Iulia Merce" userId="S::iulia.merce@endava.com::b710284f-931b-44ba-b94c-8db74ed589fa" providerId="AD" clId="Web-{2A11F2FF-4D4A-941B-B051-849E6367D836}"/>
    <pc:docChg chg="sldOrd">
      <pc:chgData name="Iulia Merce" userId="S::iulia.merce@endava.com::b710284f-931b-44ba-b94c-8db74ed589fa" providerId="AD" clId="Web-{2A11F2FF-4D4A-941B-B051-849E6367D836}" dt="2023-05-05T07:59:56.864" v="0"/>
      <pc:docMkLst>
        <pc:docMk/>
      </pc:docMkLst>
      <pc:sldChg chg="ord">
        <pc:chgData name="Iulia Merce" userId="S::iulia.merce@endava.com::b710284f-931b-44ba-b94c-8db74ed589fa" providerId="AD" clId="Web-{2A11F2FF-4D4A-941B-B051-849E6367D836}" dt="2023-05-05T07:59:56.864" v="0"/>
        <pc:sldMkLst>
          <pc:docMk/>
          <pc:sldMk cId="3029488141" sldId="340"/>
        </pc:sldMkLst>
      </pc:sldChg>
    </pc:docChg>
  </pc:docChgLst>
  <pc:docChgLst>
    <pc:chgData name="Cristian Dubineanschi" userId="c7f5be1f-0c36-4eb7-88bc-8f8f3492a20c" providerId="ADAL" clId="{DF41D5B9-954D-BB4E-9992-0236CC041AAB}"/>
    <pc:docChg chg="undo redo custSel modSld modMainMaster">
      <pc:chgData name="Cristian Dubineanschi" userId="c7f5be1f-0c36-4eb7-88bc-8f8f3492a20c" providerId="ADAL" clId="{DF41D5B9-954D-BB4E-9992-0236CC041AAB}" dt="2023-03-06T10:31:49.550" v="233" actId="1035"/>
      <pc:docMkLst>
        <pc:docMk/>
      </pc:docMkLst>
      <pc:sldChg chg="delSp mod">
        <pc:chgData name="Cristian Dubineanschi" userId="c7f5be1f-0c36-4eb7-88bc-8f8f3492a20c" providerId="ADAL" clId="{DF41D5B9-954D-BB4E-9992-0236CC041AAB}" dt="2023-03-02T15:19:55.528" v="66" actId="478"/>
        <pc:sldMkLst>
          <pc:docMk/>
          <pc:sldMk cId="1493063890" sldId="853"/>
        </pc:sldMkLst>
        <pc:picChg chg="del">
          <ac:chgData name="Cristian Dubineanschi" userId="c7f5be1f-0c36-4eb7-88bc-8f8f3492a20c" providerId="ADAL" clId="{DF41D5B9-954D-BB4E-9992-0236CC041AAB}" dt="2023-03-02T15:19:55.528" v="66" actId="478"/>
          <ac:picMkLst>
            <pc:docMk/>
            <pc:sldMk cId="1493063890" sldId="853"/>
            <ac:picMk id="7" creationId="{41420128-10EE-2C4F-A328-F1E95A2F4D43}"/>
          </ac:picMkLst>
        </pc:picChg>
      </pc:sldChg>
      <pc:sldChg chg="addSp delSp modSp mod setBg">
        <pc:chgData name="Cristian Dubineanschi" userId="c7f5be1f-0c36-4eb7-88bc-8f8f3492a20c" providerId="ADAL" clId="{DF41D5B9-954D-BB4E-9992-0236CC041AAB}" dt="2023-03-06T10:31:49.550" v="233" actId="1035"/>
        <pc:sldMkLst>
          <pc:docMk/>
          <pc:sldMk cId="3175711966" sldId="856"/>
        </pc:sldMkLst>
        <pc:spChg chg="del mod">
          <ac:chgData name="Cristian Dubineanschi" userId="c7f5be1f-0c36-4eb7-88bc-8f8f3492a20c" providerId="ADAL" clId="{DF41D5B9-954D-BB4E-9992-0236CC041AAB}" dt="2023-03-06T10:24:42.444" v="137" actId="478"/>
          <ac:spMkLst>
            <pc:docMk/>
            <pc:sldMk cId="3175711966" sldId="856"/>
            <ac:spMk id="3" creationId="{4A1BBAC4-2209-EE4D-B6B7-5830D6C00E65}"/>
          </ac:spMkLst>
        </pc:spChg>
        <pc:spChg chg="del">
          <ac:chgData name="Cristian Dubineanschi" userId="c7f5be1f-0c36-4eb7-88bc-8f8f3492a20c" providerId="ADAL" clId="{DF41D5B9-954D-BB4E-9992-0236CC041AAB}" dt="2023-03-06T10:24:42.444" v="137" actId="478"/>
          <ac:spMkLst>
            <pc:docMk/>
            <pc:sldMk cId="3175711966" sldId="856"/>
            <ac:spMk id="4" creationId="{8E0DF588-9C91-3647-A678-2FD0FD3F6FB0}"/>
          </ac:spMkLst>
        </pc:spChg>
        <pc:spChg chg="add mod">
          <ac:chgData name="Cristian Dubineanschi" userId="c7f5be1f-0c36-4eb7-88bc-8f8f3492a20c" providerId="ADAL" clId="{DF41D5B9-954D-BB4E-9992-0236CC041AAB}" dt="2023-03-06T10:26:51.844" v="160" actId="14100"/>
          <ac:spMkLst>
            <pc:docMk/>
            <pc:sldMk cId="3175711966" sldId="856"/>
            <ac:spMk id="6" creationId="{1F4BA697-855A-CDFD-BEF3-C42891A8E717}"/>
          </ac:spMkLst>
        </pc:spChg>
        <pc:spChg chg="del mod">
          <ac:chgData name="Cristian Dubineanschi" userId="c7f5be1f-0c36-4eb7-88bc-8f8f3492a20c" providerId="ADAL" clId="{DF41D5B9-954D-BB4E-9992-0236CC041AAB}" dt="2023-03-06T10:24:42.444" v="137" actId="478"/>
          <ac:spMkLst>
            <pc:docMk/>
            <pc:sldMk cId="3175711966" sldId="856"/>
            <ac:spMk id="7" creationId="{C39E6EF4-99C1-B04B-A078-428B69A709C0}"/>
          </ac:spMkLst>
        </pc:spChg>
        <pc:spChg chg="add del mod">
          <ac:chgData name="Cristian Dubineanschi" userId="c7f5be1f-0c36-4eb7-88bc-8f8f3492a20c" providerId="ADAL" clId="{DF41D5B9-954D-BB4E-9992-0236CC041AAB}" dt="2023-03-02T15:23:06.121" v="77" actId="478"/>
          <ac:spMkLst>
            <pc:docMk/>
            <pc:sldMk cId="3175711966" sldId="856"/>
            <ac:spMk id="8" creationId="{F57DD80E-BBD7-964F-B86A-281FB26A7CCB}"/>
          </ac:spMkLst>
        </pc:spChg>
        <pc:spChg chg="add mod">
          <ac:chgData name="Cristian Dubineanschi" userId="c7f5be1f-0c36-4eb7-88bc-8f8f3492a20c" providerId="ADAL" clId="{DF41D5B9-954D-BB4E-9992-0236CC041AAB}" dt="2023-03-06T10:28:35.875" v="182" actId="1076"/>
          <ac:spMkLst>
            <pc:docMk/>
            <pc:sldMk cId="3175711966" sldId="856"/>
            <ac:spMk id="9" creationId="{D0AF71EA-48E7-B320-1E50-6EDD9388663B}"/>
          </ac:spMkLst>
        </pc:spChg>
        <pc:spChg chg="add mod">
          <ac:chgData name="Cristian Dubineanschi" userId="c7f5be1f-0c36-4eb7-88bc-8f8f3492a20c" providerId="ADAL" clId="{DF41D5B9-954D-BB4E-9992-0236CC041AAB}" dt="2023-03-06T10:24:42.596" v="138"/>
          <ac:spMkLst>
            <pc:docMk/>
            <pc:sldMk cId="3175711966" sldId="856"/>
            <ac:spMk id="10" creationId="{358AA1C1-8AE1-FD42-C7A3-53B9540DDB1C}"/>
          </ac:spMkLst>
        </pc:spChg>
        <pc:spChg chg="add del mod">
          <ac:chgData name="Cristian Dubineanschi" userId="c7f5be1f-0c36-4eb7-88bc-8f8f3492a20c" providerId="ADAL" clId="{DF41D5B9-954D-BB4E-9992-0236CC041AAB}" dt="2023-03-02T15:28:31.221" v="123" actId="22"/>
          <ac:spMkLst>
            <pc:docMk/>
            <pc:sldMk cId="3175711966" sldId="856"/>
            <ac:spMk id="10" creationId="{947A91F1-CFE1-66C8-5C20-F533767A620E}"/>
          </ac:spMkLst>
        </pc:spChg>
        <pc:spChg chg="add mod">
          <ac:chgData name="Cristian Dubineanschi" userId="c7f5be1f-0c36-4eb7-88bc-8f8f3492a20c" providerId="ADAL" clId="{DF41D5B9-954D-BB4E-9992-0236CC041AAB}" dt="2023-03-06T10:28:35.875" v="182" actId="1076"/>
          <ac:spMkLst>
            <pc:docMk/>
            <pc:sldMk cId="3175711966" sldId="856"/>
            <ac:spMk id="12" creationId="{E9A5B42C-ECA6-4125-DC63-7DA327451F1C}"/>
          </ac:spMkLst>
        </pc:spChg>
        <pc:grpChg chg="add del mod">
          <ac:chgData name="Cristian Dubineanschi" userId="c7f5be1f-0c36-4eb7-88bc-8f8f3492a20c" providerId="ADAL" clId="{DF41D5B9-954D-BB4E-9992-0236CC041AAB}" dt="2023-03-06T10:29:39.759" v="187" actId="478"/>
          <ac:grpSpMkLst>
            <pc:docMk/>
            <pc:sldMk cId="3175711966" sldId="856"/>
            <ac:grpSpMk id="20" creationId="{8E00DF0C-C056-6CBD-7553-A7C344AC58AC}"/>
          </ac:grpSpMkLst>
        </pc:grpChg>
        <pc:grpChg chg="add del mod">
          <ac:chgData name="Cristian Dubineanschi" userId="c7f5be1f-0c36-4eb7-88bc-8f8f3492a20c" providerId="ADAL" clId="{DF41D5B9-954D-BB4E-9992-0236CC041AAB}" dt="2023-03-06T10:28:40.682" v="183" actId="478"/>
          <ac:grpSpMkLst>
            <pc:docMk/>
            <pc:sldMk cId="3175711966" sldId="856"/>
            <ac:grpSpMk id="21" creationId="{3A1CF273-AF42-A968-7671-17865F866AAF}"/>
          </ac:grpSpMkLst>
        </pc:grpChg>
        <pc:picChg chg="del">
          <ac:chgData name="Cristian Dubineanschi" userId="c7f5be1f-0c36-4eb7-88bc-8f8f3492a20c" providerId="ADAL" clId="{DF41D5B9-954D-BB4E-9992-0236CC041AAB}" dt="2023-03-06T10:24:42.444" v="137" actId="478"/>
          <ac:picMkLst>
            <pc:docMk/>
            <pc:sldMk cId="3175711966" sldId="856"/>
            <ac:picMk id="2" creationId="{B79AE2E0-64E6-7C4B-8BB7-10204D97CE1B}"/>
          </ac:picMkLst>
        </pc:picChg>
        <pc:picChg chg="add del mod">
          <ac:chgData name="Cristian Dubineanschi" userId="c7f5be1f-0c36-4eb7-88bc-8f8f3492a20c" providerId="ADAL" clId="{DF41D5B9-954D-BB4E-9992-0236CC041AAB}" dt="2023-03-06T10:24:42.444" v="137" actId="478"/>
          <ac:picMkLst>
            <pc:docMk/>
            <pc:sldMk cId="3175711966" sldId="856"/>
            <ac:picMk id="5" creationId="{E67197E1-B344-B8D5-D591-9EB733520093}"/>
          </ac:picMkLst>
        </pc:picChg>
        <pc:picChg chg="add del mod">
          <ac:chgData name="Cristian Dubineanschi" userId="c7f5be1f-0c36-4eb7-88bc-8f8f3492a20c" providerId="ADAL" clId="{DF41D5B9-954D-BB4E-9992-0236CC041AAB}" dt="2023-03-02T15:28:32.052" v="127"/>
          <ac:picMkLst>
            <pc:docMk/>
            <pc:sldMk cId="3175711966" sldId="856"/>
            <ac:picMk id="6" creationId="{4E3F14C7-1B06-734D-E7E8-BABF8970BF3F}"/>
          </ac:picMkLst>
        </pc:picChg>
        <pc:picChg chg="add del">
          <ac:chgData name="Cristian Dubineanschi" userId="c7f5be1f-0c36-4eb7-88bc-8f8f3492a20c" providerId="ADAL" clId="{DF41D5B9-954D-BB4E-9992-0236CC041AAB}" dt="2023-03-02T12:54:13.311" v="37" actId="478"/>
          <ac:picMkLst>
            <pc:docMk/>
            <pc:sldMk cId="3175711966" sldId="856"/>
            <ac:picMk id="6" creationId="{735FCEB0-6EC3-7941-891D-E27AA9468175}"/>
          </ac:picMkLst>
        </pc:picChg>
        <pc:picChg chg="add mod">
          <ac:chgData name="Cristian Dubineanschi" userId="c7f5be1f-0c36-4eb7-88bc-8f8f3492a20c" providerId="ADAL" clId="{DF41D5B9-954D-BB4E-9992-0236CC041AAB}" dt="2023-03-06T10:28:35.875" v="182" actId="1076"/>
          <ac:picMkLst>
            <pc:docMk/>
            <pc:sldMk cId="3175711966" sldId="856"/>
            <ac:picMk id="8" creationId="{459D217B-6303-3CCE-4615-878A06C2B774}"/>
          </ac:picMkLst>
        </pc:picChg>
        <pc:picChg chg="add del mod">
          <ac:chgData name="Cristian Dubineanschi" userId="c7f5be1f-0c36-4eb7-88bc-8f8f3492a20c" providerId="ADAL" clId="{DF41D5B9-954D-BB4E-9992-0236CC041AAB}" dt="2023-03-02T12:52:34.574" v="4" actId="478"/>
          <ac:picMkLst>
            <pc:docMk/>
            <pc:sldMk cId="3175711966" sldId="856"/>
            <ac:picMk id="9" creationId="{BB22D19F-CBD7-1C31-4F67-37EF4F2BB694}"/>
          </ac:picMkLst>
        </pc:picChg>
        <pc:picChg chg="add del mod">
          <ac:chgData name="Cristian Dubineanschi" userId="c7f5be1f-0c36-4eb7-88bc-8f8f3492a20c" providerId="ADAL" clId="{DF41D5B9-954D-BB4E-9992-0236CC041AAB}" dt="2023-03-06T10:24:46.333" v="139" actId="478"/>
          <ac:picMkLst>
            <pc:docMk/>
            <pc:sldMk cId="3175711966" sldId="856"/>
            <ac:picMk id="11" creationId="{18F3CA03-97E2-FF23-4DC3-2E0F435DEAEC}"/>
          </ac:picMkLst>
        </pc:picChg>
        <pc:picChg chg="add del mod">
          <ac:chgData name="Cristian Dubineanschi" userId="c7f5be1f-0c36-4eb7-88bc-8f8f3492a20c" providerId="ADAL" clId="{DF41D5B9-954D-BB4E-9992-0236CC041AAB}" dt="2023-03-02T15:23:10.108" v="79" actId="478"/>
          <ac:picMkLst>
            <pc:docMk/>
            <pc:sldMk cId="3175711966" sldId="856"/>
            <ac:picMk id="11" creationId="{BFC8057A-7A2A-7F06-E521-340F6D688E83}"/>
          </ac:picMkLst>
        </pc:picChg>
        <pc:picChg chg="add del mod">
          <ac:chgData name="Cristian Dubineanschi" userId="c7f5be1f-0c36-4eb7-88bc-8f8f3492a20c" providerId="ADAL" clId="{DF41D5B9-954D-BB4E-9992-0236CC041AAB}" dt="2023-03-02T15:28:30.485" v="119"/>
          <ac:picMkLst>
            <pc:docMk/>
            <pc:sldMk cId="3175711966" sldId="856"/>
            <ac:picMk id="12" creationId="{469AFB39-4849-3624-0737-AA2172C5D41F}"/>
          </ac:picMkLst>
        </pc:picChg>
        <pc:picChg chg="add mod">
          <ac:chgData name="Cristian Dubineanschi" userId="c7f5be1f-0c36-4eb7-88bc-8f8f3492a20c" providerId="ADAL" clId="{DF41D5B9-954D-BB4E-9992-0236CC041AAB}" dt="2023-03-06T10:31:49.550" v="233" actId="1035"/>
          <ac:picMkLst>
            <pc:docMk/>
            <pc:sldMk cId="3175711966" sldId="856"/>
            <ac:picMk id="14" creationId="{79C21074-D1F1-0FB9-07C9-51A1D423CD77}"/>
          </ac:picMkLst>
        </pc:picChg>
        <pc:picChg chg="add mod">
          <ac:chgData name="Cristian Dubineanschi" userId="c7f5be1f-0c36-4eb7-88bc-8f8f3492a20c" providerId="ADAL" clId="{DF41D5B9-954D-BB4E-9992-0236CC041AAB}" dt="2023-03-06T10:28:05.957" v="173" actId="164"/>
          <ac:picMkLst>
            <pc:docMk/>
            <pc:sldMk cId="3175711966" sldId="856"/>
            <ac:picMk id="16" creationId="{1914EE00-74D4-0771-E28B-537C1778AE35}"/>
          </ac:picMkLst>
        </pc:picChg>
        <pc:picChg chg="add mod">
          <ac:chgData name="Cristian Dubineanschi" userId="c7f5be1f-0c36-4eb7-88bc-8f8f3492a20c" providerId="ADAL" clId="{DF41D5B9-954D-BB4E-9992-0236CC041AAB}" dt="2023-03-06T10:28:05.957" v="173" actId="164"/>
          <ac:picMkLst>
            <pc:docMk/>
            <pc:sldMk cId="3175711966" sldId="856"/>
            <ac:picMk id="17" creationId="{3A10AA07-4447-4968-C615-3A9D174CCC03}"/>
          </ac:picMkLst>
        </pc:picChg>
        <pc:picChg chg="add mod">
          <ac:chgData name="Cristian Dubineanschi" userId="c7f5be1f-0c36-4eb7-88bc-8f8f3492a20c" providerId="ADAL" clId="{DF41D5B9-954D-BB4E-9992-0236CC041AAB}" dt="2023-03-06T10:28:05.957" v="173" actId="164"/>
          <ac:picMkLst>
            <pc:docMk/>
            <pc:sldMk cId="3175711966" sldId="856"/>
            <ac:picMk id="18" creationId="{DF89792B-57AE-1E32-B55D-A790A2DD2F9B}"/>
          </ac:picMkLst>
        </pc:picChg>
        <pc:picChg chg="add mod">
          <ac:chgData name="Cristian Dubineanschi" userId="c7f5be1f-0c36-4eb7-88bc-8f8f3492a20c" providerId="ADAL" clId="{DF41D5B9-954D-BB4E-9992-0236CC041AAB}" dt="2023-03-06T10:28:05.957" v="173" actId="164"/>
          <ac:picMkLst>
            <pc:docMk/>
            <pc:sldMk cId="3175711966" sldId="856"/>
            <ac:picMk id="19" creationId="{D17144F3-27A2-7E3B-0639-D20D16541562}"/>
          </ac:picMkLst>
        </pc:picChg>
        <pc:picChg chg="mod">
          <ac:chgData name="Cristian Dubineanschi" userId="c7f5be1f-0c36-4eb7-88bc-8f8f3492a20c" providerId="ADAL" clId="{DF41D5B9-954D-BB4E-9992-0236CC041AAB}" dt="2023-03-06T10:28:19.149" v="176" actId="571"/>
          <ac:picMkLst>
            <pc:docMk/>
            <pc:sldMk cId="3175711966" sldId="856"/>
            <ac:picMk id="22" creationId="{D15ACF1A-2D18-A745-43FD-C842ED92BED2}"/>
          </ac:picMkLst>
        </pc:picChg>
        <pc:picChg chg="mod">
          <ac:chgData name="Cristian Dubineanschi" userId="c7f5be1f-0c36-4eb7-88bc-8f8f3492a20c" providerId="ADAL" clId="{DF41D5B9-954D-BB4E-9992-0236CC041AAB}" dt="2023-03-06T10:28:19.149" v="176" actId="571"/>
          <ac:picMkLst>
            <pc:docMk/>
            <pc:sldMk cId="3175711966" sldId="856"/>
            <ac:picMk id="23" creationId="{DC98EB6D-DFD5-3293-11D3-E762F3572148}"/>
          </ac:picMkLst>
        </pc:picChg>
        <pc:picChg chg="mod">
          <ac:chgData name="Cristian Dubineanschi" userId="c7f5be1f-0c36-4eb7-88bc-8f8f3492a20c" providerId="ADAL" clId="{DF41D5B9-954D-BB4E-9992-0236CC041AAB}" dt="2023-03-06T10:28:19.149" v="176" actId="571"/>
          <ac:picMkLst>
            <pc:docMk/>
            <pc:sldMk cId="3175711966" sldId="856"/>
            <ac:picMk id="24" creationId="{B319DDF9-4DB6-829A-2782-BD2A99033ED8}"/>
          </ac:picMkLst>
        </pc:picChg>
        <pc:picChg chg="mod">
          <ac:chgData name="Cristian Dubineanschi" userId="c7f5be1f-0c36-4eb7-88bc-8f8f3492a20c" providerId="ADAL" clId="{DF41D5B9-954D-BB4E-9992-0236CC041AAB}" dt="2023-03-06T10:28:19.149" v="176" actId="571"/>
          <ac:picMkLst>
            <pc:docMk/>
            <pc:sldMk cId="3175711966" sldId="856"/>
            <ac:picMk id="25" creationId="{78273A54-4809-D14B-1777-CEE7840B0BFA}"/>
          </ac:picMkLst>
        </pc:picChg>
      </pc:sldChg>
      <pc:sldMasterChg chg="modSp mod modSldLayout">
        <pc:chgData name="Cristian Dubineanschi" userId="c7f5be1f-0c36-4eb7-88bc-8f8f3492a20c" providerId="ADAL" clId="{DF41D5B9-954D-BB4E-9992-0236CC041AAB}" dt="2023-03-02T15:19:05.059" v="65" actId="20577"/>
        <pc:sldMasterMkLst>
          <pc:docMk/>
          <pc:sldMasterMk cId="0" sldId="2147483648"/>
        </pc:sldMasterMkLst>
        <pc:spChg chg="mod">
          <ac:chgData name="Cristian Dubineanschi" userId="c7f5be1f-0c36-4eb7-88bc-8f8f3492a20c" providerId="ADAL" clId="{DF41D5B9-954D-BB4E-9992-0236CC041AAB}" dt="2023-03-02T15:19:05.059" v="65" actId="20577"/>
          <ac:spMkLst>
            <pc:docMk/>
            <pc:sldMasterMk cId="0" sldId="2147483648"/>
            <ac:spMk id="4" creationId="{00000000-0000-0000-0000-000000000000}"/>
          </ac:spMkLst>
        </pc:spChg>
        <pc:sldLayoutChg chg="addSp delSp modSp mod">
          <pc:chgData name="Cristian Dubineanschi" userId="c7f5be1f-0c36-4eb7-88bc-8f8f3492a20c" providerId="ADAL" clId="{DF41D5B9-954D-BB4E-9992-0236CC041AAB}" dt="2023-03-02T15:17:46.779" v="46" actId="478"/>
          <pc:sldLayoutMkLst>
            <pc:docMk/>
            <pc:sldMasterMk cId="0" sldId="2147483648"/>
            <pc:sldLayoutMk cId="0" sldId="2147483649"/>
          </pc:sldLayoutMkLst>
          <pc:spChg chg="del">
            <ac:chgData name="Cristian Dubineanschi" userId="c7f5be1f-0c36-4eb7-88bc-8f8f3492a20c" providerId="ADAL" clId="{DF41D5B9-954D-BB4E-9992-0236CC041AAB}" dt="2023-03-02T15:16:33.967" v="39" actId="478"/>
            <ac:spMkLst>
              <pc:docMk/>
              <pc:sldMasterMk cId="0" sldId="2147483648"/>
              <pc:sldLayoutMk cId="0" sldId="2147483649"/>
              <ac:spMk id="6" creationId="{FB47C2D7-2A3A-1A40-A630-EFE8AD04F29E}"/>
            </ac:spMkLst>
          </pc:spChg>
          <pc:picChg chg="add mod">
            <ac:chgData name="Cristian Dubineanschi" userId="c7f5be1f-0c36-4eb7-88bc-8f8f3492a20c" providerId="ADAL" clId="{DF41D5B9-954D-BB4E-9992-0236CC041AAB}" dt="2023-03-02T15:17:44.952" v="45" actId="1076"/>
            <ac:picMkLst>
              <pc:docMk/>
              <pc:sldMasterMk cId="0" sldId="2147483648"/>
              <pc:sldLayoutMk cId="0" sldId="2147483649"/>
              <ac:picMk id="4" creationId="{0D9C9260-AB00-4AC6-2EC6-8BFFED22EFF5}"/>
            </ac:picMkLst>
          </pc:picChg>
          <pc:picChg chg="del">
            <ac:chgData name="Cristian Dubineanschi" userId="c7f5be1f-0c36-4eb7-88bc-8f8f3492a20c" providerId="ADAL" clId="{DF41D5B9-954D-BB4E-9992-0236CC041AAB}" dt="2023-03-02T15:17:46.779" v="46" actId="478"/>
            <ac:picMkLst>
              <pc:docMk/>
              <pc:sldMasterMk cId="0" sldId="2147483648"/>
              <pc:sldLayoutMk cId="0" sldId="2147483649"/>
              <ac:picMk id="5" creationId="{45F6F03F-3FA9-5347-B5F4-0AFF03E821A6}"/>
            </ac:picMkLst>
          </pc:picChg>
        </pc:sldLayoutChg>
        <pc:sldLayoutChg chg="addSp delSp modSp mod">
          <pc:chgData name="Cristian Dubineanschi" userId="c7f5be1f-0c36-4eb7-88bc-8f8f3492a20c" providerId="ADAL" clId="{DF41D5B9-954D-BB4E-9992-0236CC041AAB}" dt="2023-03-02T15:17:54.457" v="49"/>
          <pc:sldLayoutMkLst>
            <pc:docMk/>
            <pc:sldMasterMk cId="0" sldId="2147483648"/>
            <pc:sldLayoutMk cId="0" sldId="2147483650"/>
          </pc:sldLayoutMkLst>
          <pc:spChg chg="del">
            <ac:chgData name="Cristian Dubineanschi" userId="c7f5be1f-0c36-4eb7-88bc-8f8f3492a20c" providerId="ADAL" clId="{DF41D5B9-954D-BB4E-9992-0236CC041AAB}" dt="2023-03-02T15:17:51.861" v="47" actId="478"/>
            <ac:spMkLst>
              <pc:docMk/>
              <pc:sldMasterMk cId="0" sldId="2147483648"/>
              <pc:sldLayoutMk cId="0" sldId="2147483650"/>
              <ac:spMk id="5" creationId="{99729347-EDB6-EA47-8516-9A6A14A5ED0F}"/>
            </ac:spMkLst>
          </pc:spChg>
          <pc:picChg chg="add mod">
            <ac:chgData name="Cristian Dubineanschi" userId="c7f5be1f-0c36-4eb7-88bc-8f8f3492a20c" providerId="ADAL" clId="{DF41D5B9-954D-BB4E-9992-0236CC041AAB}" dt="2023-03-02T15:17:54.457" v="49"/>
            <ac:picMkLst>
              <pc:docMk/>
              <pc:sldMasterMk cId="0" sldId="2147483648"/>
              <pc:sldLayoutMk cId="0" sldId="2147483650"/>
              <ac:picMk id="3" creationId="{06F9D4E5-587C-FBD9-58EB-8CD2AB4FBD2B}"/>
            </ac:picMkLst>
          </pc:picChg>
          <pc:picChg chg="del">
            <ac:chgData name="Cristian Dubineanschi" userId="c7f5be1f-0c36-4eb7-88bc-8f8f3492a20c" providerId="ADAL" clId="{DF41D5B9-954D-BB4E-9992-0236CC041AAB}" dt="2023-03-02T15:17:53.974" v="48" actId="478"/>
            <ac:picMkLst>
              <pc:docMk/>
              <pc:sldMasterMk cId="0" sldId="2147483648"/>
              <pc:sldLayoutMk cId="0" sldId="2147483650"/>
              <ac:picMk id="7" creationId="{76405DB0-7C9F-9840-A1FA-EC1121A837E0}"/>
            </ac:picMkLst>
          </pc:picChg>
        </pc:sldLayoutChg>
        <pc:sldLayoutChg chg="addSp delSp modSp mod">
          <pc:chgData name="Cristian Dubineanschi" userId="c7f5be1f-0c36-4eb7-88bc-8f8f3492a20c" providerId="ADAL" clId="{DF41D5B9-954D-BB4E-9992-0236CC041AAB}" dt="2023-03-02T15:18:04.315" v="54"/>
          <pc:sldLayoutMkLst>
            <pc:docMk/>
            <pc:sldMasterMk cId="0" sldId="2147483648"/>
            <pc:sldLayoutMk cId="0" sldId="2147483656"/>
          </pc:sldLayoutMkLst>
          <pc:spChg chg="del">
            <ac:chgData name="Cristian Dubineanschi" userId="c7f5be1f-0c36-4eb7-88bc-8f8f3492a20c" providerId="ADAL" clId="{DF41D5B9-954D-BB4E-9992-0236CC041AAB}" dt="2023-03-02T15:18:03.850" v="53" actId="478"/>
            <ac:spMkLst>
              <pc:docMk/>
              <pc:sldMasterMk cId="0" sldId="2147483648"/>
              <pc:sldLayoutMk cId="0" sldId="2147483656"/>
              <ac:spMk id="4" creationId="{5D8D4DBB-9594-F84A-ADAC-9B53DF161F6F}"/>
            </ac:spMkLst>
          </pc:spChg>
          <pc:picChg chg="add mod">
            <ac:chgData name="Cristian Dubineanschi" userId="c7f5be1f-0c36-4eb7-88bc-8f8f3492a20c" providerId="ADAL" clId="{DF41D5B9-954D-BB4E-9992-0236CC041AAB}" dt="2023-03-02T15:18:04.315" v="54"/>
            <ac:picMkLst>
              <pc:docMk/>
              <pc:sldMasterMk cId="0" sldId="2147483648"/>
              <pc:sldLayoutMk cId="0" sldId="2147483656"/>
              <ac:picMk id="2" creationId="{446478BE-5AC7-F1A0-DB39-8BB10455140B}"/>
            </ac:picMkLst>
          </pc:picChg>
          <pc:picChg chg="del">
            <ac:chgData name="Cristian Dubineanschi" userId="c7f5be1f-0c36-4eb7-88bc-8f8f3492a20c" providerId="ADAL" clId="{DF41D5B9-954D-BB4E-9992-0236CC041AAB}" dt="2023-03-02T15:18:02.277" v="52" actId="478"/>
            <ac:picMkLst>
              <pc:docMk/>
              <pc:sldMasterMk cId="0" sldId="2147483648"/>
              <pc:sldLayoutMk cId="0" sldId="2147483656"/>
              <ac:picMk id="6" creationId="{7B655305-78AA-714B-B750-7059499FC84B}"/>
            </ac:picMkLst>
          </pc:picChg>
        </pc:sldLayoutChg>
        <pc:sldLayoutChg chg="addSp delSp modSp mod">
          <pc:chgData name="Cristian Dubineanschi" userId="c7f5be1f-0c36-4eb7-88bc-8f8f3492a20c" providerId="ADAL" clId="{DF41D5B9-954D-BB4E-9992-0236CC041AAB}" dt="2023-03-02T15:18:09.237" v="57"/>
          <pc:sldLayoutMkLst>
            <pc:docMk/>
            <pc:sldMasterMk cId="0" sldId="2147483648"/>
            <pc:sldLayoutMk cId="1492466279" sldId="2147483659"/>
          </pc:sldLayoutMkLst>
          <pc:spChg chg="del">
            <ac:chgData name="Cristian Dubineanschi" userId="c7f5be1f-0c36-4eb7-88bc-8f8f3492a20c" providerId="ADAL" clId="{DF41D5B9-954D-BB4E-9992-0236CC041AAB}" dt="2023-03-02T15:18:08.829" v="56" actId="478"/>
            <ac:spMkLst>
              <pc:docMk/>
              <pc:sldMasterMk cId="0" sldId="2147483648"/>
              <pc:sldLayoutMk cId="1492466279" sldId="2147483659"/>
              <ac:spMk id="3" creationId="{93EE6EBE-C812-A144-BB53-CAF218CD4CE7}"/>
            </ac:spMkLst>
          </pc:spChg>
          <pc:picChg chg="add mod">
            <ac:chgData name="Cristian Dubineanschi" userId="c7f5be1f-0c36-4eb7-88bc-8f8f3492a20c" providerId="ADAL" clId="{DF41D5B9-954D-BB4E-9992-0236CC041AAB}" dt="2023-03-02T15:18:09.237" v="57"/>
            <ac:picMkLst>
              <pc:docMk/>
              <pc:sldMasterMk cId="0" sldId="2147483648"/>
              <pc:sldLayoutMk cId="1492466279" sldId="2147483659"/>
              <ac:picMk id="2" creationId="{7B1BB1CD-4A0B-B9AD-2EBA-C1B1D2DD1DB4}"/>
            </ac:picMkLst>
          </pc:picChg>
          <pc:picChg chg="del">
            <ac:chgData name="Cristian Dubineanschi" userId="c7f5be1f-0c36-4eb7-88bc-8f8f3492a20c" providerId="ADAL" clId="{DF41D5B9-954D-BB4E-9992-0236CC041AAB}" dt="2023-03-02T15:18:07.452" v="55" actId="478"/>
            <ac:picMkLst>
              <pc:docMk/>
              <pc:sldMasterMk cId="0" sldId="2147483648"/>
              <pc:sldLayoutMk cId="1492466279" sldId="2147483659"/>
              <ac:picMk id="5" creationId="{AFC20309-D3C9-9844-818A-5C254CEAD66B}"/>
            </ac:picMkLst>
          </pc:picChg>
        </pc:sldLayoutChg>
        <pc:sldLayoutChg chg="addSp delSp modSp mod">
          <pc:chgData name="Cristian Dubineanschi" userId="c7f5be1f-0c36-4eb7-88bc-8f8f3492a20c" providerId="ADAL" clId="{DF41D5B9-954D-BB4E-9992-0236CC041AAB}" dt="2023-03-02T15:17:58.997" v="51"/>
          <pc:sldLayoutMkLst>
            <pc:docMk/>
            <pc:sldMasterMk cId="0" sldId="2147483648"/>
            <pc:sldLayoutMk cId="1438921918" sldId="2147483661"/>
          </pc:sldLayoutMkLst>
          <pc:picChg chg="add mod">
            <ac:chgData name="Cristian Dubineanschi" userId="c7f5be1f-0c36-4eb7-88bc-8f8f3492a20c" providerId="ADAL" clId="{DF41D5B9-954D-BB4E-9992-0236CC041AAB}" dt="2023-03-02T15:17:58.997" v="51"/>
            <ac:picMkLst>
              <pc:docMk/>
              <pc:sldMasterMk cId="0" sldId="2147483648"/>
              <pc:sldLayoutMk cId="1438921918" sldId="2147483661"/>
              <ac:picMk id="2" creationId="{0752EF52-984C-9096-B5A0-A3A4F58ECB47}"/>
            </ac:picMkLst>
          </pc:picChg>
          <pc:picChg chg="del">
            <ac:chgData name="Cristian Dubineanschi" userId="c7f5be1f-0c36-4eb7-88bc-8f8f3492a20c" providerId="ADAL" clId="{DF41D5B9-954D-BB4E-9992-0236CC041AAB}" dt="2023-03-02T15:17:58.541" v="50" actId="478"/>
            <ac:picMkLst>
              <pc:docMk/>
              <pc:sldMasterMk cId="0" sldId="2147483648"/>
              <pc:sldLayoutMk cId="1438921918" sldId="2147483661"/>
              <ac:picMk id="7" creationId="{76405DB0-7C9F-9840-A1FA-EC1121A837E0}"/>
            </ac:picMkLst>
          </pc:picChg>
        </pc:sldLayoutChg>
      </pc:sldMaster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dirty="0"/>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RO"/>
          </a:p>
        </p:txBody>
      </p:sp>
    </p:spTree>
    <p:extLst>
      <p:ext uri="{BB962C8B-B14F-4D97-AF65-F5344CB8AC3E}">
        <p14:creationId xmlns:p14="http://schemas.microsoft.com/office/powerpoint/2010/main" val="25669962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dirty="0"/>
          </a:p>
        </p:txBody>
      </p:sp>
      <p:sp>
        <p:nvSpPr>
          <p:cNvPr id="625" name="Shape 625"/>
          <p:cNvSpPr>
            <a:spLocks noGrp="1"/>
          </p:cNvSpPr>
          <p:nvPr>
            <p:ph type="body" sz="quarter" idx="1"/>
          </p:nvPr>
        </p:nvSpPr>
        <p:spPr>
          <a:prstGeom prst="rect">
            <a:avLst/>
          </a:prstGeom>
        </p:spPr>
        <p:txBody>
          <a:bodyPr/>
          <a:lstStyle/>
          <a:p>
            <a:pPr>
              <a:defRPr b="1"/>
            </a:pPr>
            <a:r>
              <a:rPr dirty="0"/>
              <a:t>Elements (version 2)</a:t>
            </a:r>
          </a:p>
          <a:p>
            <a:r>
              <a:rPr dirty="0"/>
              <a:t>Elements are used to give more detail to a set of ideas, they should all relate to the same topic.</a:t>
            </a:r>
          </a:p>
          <a:p>
            <a:r>
              <a:rPr dirty="0"/>
              <a:t>Use this page for a list of deliverables, key roles on a project, phases of a project, or any topic that can be broken down into more specific examples. </a:t>
            </a:r>
          </a:p>
          <a:p>
            <a:r>
              <a:rPr dirty="0"/>
              <a:t>Each section should have an icon that relates to the content of that specific element, no icon should be repeated on the same page, and they should all be the same </a:t>
            </a:r>
            <a:r>
              <a:rPr dirty="0" err="1"/>
              <a:t>colour</a:t>
            </a:r>
            <a:r>
              <a:rPr dirty="0"/>
              <a:t>.</a:t>
            </a:r>
          </a:p>
          <a:p>
            <a:r>
              <a:rPr dirty="0"/>
              <a:t>Keep the text to 1-2 sentences and aim to have about the same amount of content under each element. </a:t>
            </a:r>
          </a:p>
        </p:txBody>
      </p:sp>
    </p:spTree>
    <p:extLst>
      <p:ext uri="{BB962C8B-B14F-4D97-AF65-F5344CB8AC3E}">
        <p14:creationId xmlns:p14="http://schemas.microsoft.com/office/powerpoint/2010/main" val="2229667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Shape 692"/>
          <p:cNvSpPr>
            <a:spLocks noGrp="1" noRot="1" noChangeAspect="1"/>
          </p:cNvSpPr>
          <p:nvPr>
            <p:ph type="sldImg"/>
          </p:nvPr>
        </p:nvSpPr>
        <p:spPr>
          <a:xfrm>
            <a:off x="381000" y="685800"/>
            <a:ext cx="6096000" cy="3429000"/>
          </a:xfrm>
          <a:prstGeom prst="rect">
            <a:avLst/>
          </a:prstGeom>
        </p:spPr>
        <p:txBody>
          <a:bodyPr/>
          <a:lstStyle/>
          <a:p>
            <a:endParaRPr/>
          </a:p>
        </p:txBody>
      </p:sp>
      <p:sp>
        <p:nvSpPr>
          <p:cNvPr id="693" name="Shape 693"/>
          <p:cNvSpPr>
            <a:spLocks noGrp="1"/>
          </p:cNvSpPr>
          <p:nvPr>
            <p:ph type="body" sz="quarter" idx="1"/>
          </p:nvPr>
        </p:nvSpPr>
        <p:spPr>
          <a:prstGeom prst="rect">
            <a:avLst/>
          </a:prstGeom>
        </p:spPr>
        <p:txBody>
          <a:bodyPr/>
          <a:lstStyle/>
          <a:p>
            <a:pPr>
              <a:defRPr b="1"/>
            </a:pPr>
            <a:r>
              <a:t>Elements (version 4)</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Use this version when there are less examples to breakdown with more text associated with the element.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Shape 692"/>
          <p:cNvSpPr>
            <a:spLocks noGrp="1" noRot="1" noChangeAspect="1"/>
          </p:cNvSpPr>
          <p:nvPr>
            <p:ph type="sldImg"/>
          </p:nvPr>
        </p:nvSpPr>
        <p:spPr>
          <a:xfrm>
            <a:off x="381000" y="685800"/>
            <a:ext cx="6096000" cy="3429000"/>
          </a:xfrm>
          <a:prstGeom prst="rect">
            <a:avLst/>
          </a:prstGeom>
        </p:spPr>
        <p:txBody>
          <a:bodyPr/>
          <a:lstStyle/>
          <a:p>
            <a:endParaRPr/>
          </a:p>
        </p:txBody>
      </p:sp>
      <p:sp>
        <p:nvSpPr>
          <p:cNvPr id="693" name="Shape 693"/>
          <p:cNvSpPr>
            <a:spLocks noGrp="1"/>
          </p:cNvSpPr>
          <p:nvPr>
            <p:ph type="body" sz="quarter" idx="1"/>
          </p:nvPr>
        </p:nvSpPr>
        <p:spPr>
          <a:prstGeom prst="rect">
            <a:avLst/>
          </a:prstGeom>
        </p:spPr>
        <p:txBody>
          <a:bodyPr/>
          <a:lstStyle/>
          <a:p>
            <a:pPr>
              <a:defRPr b="1"/>
            </a:pPr>
            <a:r>
              <a:t>Elements (version 4)</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Use this version when there are less examples to breakdown with more text associated with the element.</a:t>
            </a:r>
          </a:p>
        </p:txBody>
      </p:sp>
    </p:spTree>
    <p:extLst>
      <p:ext uri="{BB962C8B-B14F-4D97-AF65-F5344CB8AC3E}">
        <p14:creationId xmlns:p14="http://schemas.microsoft.com/office/powerpoint/2010/main" val="2562526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Shape 692"/>
          <p:cNvSpPr>
            <a:spLocks noGrp="1" noRot="1" noChangeAspect="1"/>
          </p:cNvSpPr>
          <p:nvPr>
            <p:ph type="sldImg"/>
          </p:nvPr>
        </p:nvSpPr>
        <p:spPr>
          <a:xfrm>
            <a:off x="381000" y="685800"/>
            <a:ext cx="6096000" cy="3429000"/>
          </a:xfrm>
          <a:prstGeom prst="rect">
            <a:avLst/>
          </a:prstGeom>
        </p:spPr>
        <p:txBody>
          <a:bodyPr/>
          <a:lstStyle/>
          <a:p>
            <a:endParaRPr/>
          </a:p>
        </p:txBody>
      </p:sp>
      <p:sp>
        <p:nvSpPr>
          <p:cNvPr id="693" name="Shape 693"/>
          <p:cNvSpPr>
            <a:spLocks noGrp="1"/>
          </p:cNvSpPr>
          <p:nvPr>
            <p:ph type="body" sz="quarter" idx="1"/>
          </p:nvPr>
        </p:nvSpPr>
        <p:spPr>
          <a:prstGeom prst="rect">
            <a:avLst/>
          </a:prstGeom>
        </p:spPr>
        <p:txBody>
          <a:bodyPr/>
          <a:lstStyle/>
          <a:p>
            <a:pPr>
              <a:defRPr b="1"/>
            </a:pPr>
            <a:r>
              <a:t>Elements (version 4)</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Use this version when there are less examples to breakdown with more text associated with the element.</a:t>
            </a:r>
          </a:p>
        </p:txBody>
      </p:sp>
    </p:spTree>
    <p:extLst>
      <p:ext uri="{BB962C8B-B14F-4D97-AF65-F5344CB8AC3E}">
        <p14:creationId xmlns:p14="http://schemas.microsoft.com/office/powerpoint/2010/main" val="38816063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Shape 692"/>
          <p:cNvSpPr>
            <a:spLocks noGrp="1" noRot="1" noChangeAspect="1"/>
          </p:cNvSpPr>
          <p:nvPr>
            <p:ph type="sldImg"/>
          </p:nvPr>
        </p:nvSpPr>
        <p:spPr>
          <a:xfrm>
            <a:off x="381000" y="685800"/>
            <a:ext cx="6096000" cy="3429000"/>
          </a:xfrm>
          <a:prstGeom prst="rect">
            <a:avLst/>
          </a:prstGeom>
        </p:spPr>
        <p:txBody>
          <a:bodyPr/>
          <a:lstStyle/>
          <a:p>
            <a:endParaRPr/>
          </a:p>
        </p:txBody>
      </p:sp>
      <p:sp>
        <p:nvSpPr>
          <p:cNvPr id="693" name="Shape 693"/>
          <p:cNvSpPr>
            <a:spLocks noGrp="1"/>
          </p:cNvSpPr>
          <p:nvPr>
            <p:ph type="body" sz="quarter" idx="1"/>
          </p:nvPr>
        </p:nvSpPr>
        <p:spPr>
          <a:prstGeom prst="rect">
            <a:avLst/>
          </a:prstGeom>
        </p:spPr>
        <p:txBody>
          <a:bodyPr/>
          <a:lstStyle/>
          <a:p>
            <a:pPr>
              <a:defRPr b="1"/>
            </a:pPr>
            <a:r>
              <a:t>Elements (version 4)</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Use this version when there are less examples to breakdown with more text associated with the element.</a:t>
            </a:r>
          </a:p>
        </p:txBody>
      </p:sp>
    </p:spTree>
    <p:extLst>
      <p:ext uri="{BB962C8B-B14F-4D97-AF65-F5344CB8AC3E}">
        <p14:creationId xmlns:p14="http://schemas.microsoft.com/office/powerpoint/2010/main" val="17064269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2" name="Shape 692"/>
          <p:cNvSpPr>
            <a:spLocks noGrp="1" noRot="1" noChangeAspect="1"/>
          </p:cNvSpPr>
          <p:nvPr>
            <p:ph type="sldImg"/>
          </p:nvPr>
        </p:nvSpPr>
        <p:spPr>
          <a:xfrm>
            <a:off x="381000" y="685800"/>
            <a:ext cx="6096000" cy="3429000"/>
          </a:xfrm>
          <a:prstGeom prst="rect">
            <a:avLst/>
          </a:prstGeom>
        </p:spPr>
        <p:txBody>
          <a:bodyPr/>
          <a:lstStyle/>
          <a:p>
            <a:endParaRPr/>
          </a:p>
        </p:txBody>
      </p:sp>
      <p:sp>
        <p:nvSpPr>
          <p:cNvPr id="693" name="Shape 693"/>
          <p:cNvSpPr>
            <a:spLocks noGrp="1"/>
          </p:cNvSpPr>
          <p:nvPr>
            <p:ph type="body" sz="quarter" idx="1"/>
          </p:nvPr>
        </p:nvSpPr>
        <p:spPr>
          <a:prstGeom prst="rect">
            <a:avLst/>
          </a:prstGeom>
        </p:spPr>
        <p:txBody>
          <a:bodyPr/>
          <a:lstStyle/>
          <a:p>
            <a:pPr>
              <a:defRPr b="1"/>
            </a:pPr>
            <a:r>
              <a:t>Elements (version 4)</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Use this version when there are less examples to breakdown with more text associated with the element.</a:t>
            </a:r>
          </a:p>
        </p:txBody>
      </p:sp>
    </p:spTree>
    <p:extLst>
      <p:ext uri="{BB962C8B-B14F-4D97-AF65-F5344CB8AC3E}">
        <p14:creationId xmlns:p14="http://schemas.microsoft.com/office/powerpoint/2010/main" val="13910258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dirty="0"/>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sp>
        <p:nvSpPr>
          <p:cNvPr id="7" name="TextBox 6">
            <a:extLst>
              <a:ext uri="{FF2B5EF4-FFF2-40B4-BE49-F238E27FC236}">
                <a16:creationId xmlns:a16="http://schemas.microsoft.com/office/drawing/2014/main" id="{DC710503-6475-3842-8F82-EFD3DF66B101}"/>
              </a:ext>
            </a:extLst>
          </p:cNvPr>
          <p:cNvSpPr txBox="1"/>
          <p:nvPr userDrawn="1"/>
        </p:nvSpPr>
        <p:spPr>
          <a:xfrm>
            <a:off x="21110028" y="-914400"/>
            <a:ext cx="144334"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rtlCol="0">
            <a:spAutoFit/>
          </a:bodyPr>
          <a:lstStyle/>
          <a:p>
            <a:pPr algn="l" defTabSz="821531">
              <a:lnSpc>
                <a:spcPct val="100000"/>
              </a:lnSpc>
              <a:spcBef>
                <a:spcPts val="3000"/>
              </a:spcBef>
            </a:pPr>
            <a:endParaRPr lang="en-GB"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pic>
        <p:nvPicPr>
          <p:cNvPr id="3" name="Picture 2" descr="A black background with white text&#10;&#10;Description automatically generated">
            <a:extLst>
              <a:ext uri="{FF2B5EF4-FFF2-40B4-BE49-F238E27FC236}">
                <a16:creationId xmlns:a16="http://schemas.microsoft.com/office/drawing/2014/main" id="{6A047A93-616B-D305-5A94-AAC7AE90505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668434" y="-22860"/>
            <a:ext cx="1785926" cy="1580593"/>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dirty="0"/>
          </a:p>
        </p:txBody>
      </p:sp>
      <p:sp>
        <p:nvSpPr>
          <p:cNvPr id="2" name="TextBox 1">
            <a:extLst>
              <a:ext uri="{FF2B5EF4-FFF2-40B4-BE49-F238E27FC236}">
                <a16:creationId xmlns:a16="http://schemas.microsoft.com/office/drawing/2014/main" id="{FBD96A44-E88E-CC48-154F-2CD5A80D689A}"/>
              </a:ext>
            </a:extLst>
          </p:cNvPr>
          <p:cNvSpPr txBox="1"/>
          <p:nvPr userDrawn="1"/>
        </p:nvSpPr>
        <p:spPr>
          <a:xfrm>
            <a:off x="3749040" y="13407390"/>
            <a:ext cx="144334"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rtlCol="0">
            <a:spAutoFit/>
          </a:bodyPr>
          <a:lstStyle/>
          <a:p>
            <a:pPr algn="l" defTabSz="821531">
              <a:lnSpc>
                <a:spcPct val="100000"/>
              </a:lnSpc>
              <a:spcBef>
                <a:spcPts val="3000"/>
              </a:spcBef>
            </a:pPr>
            <a:endParaRPr lang="en-RO" sz="2000" b="0" cap="none" spc="0">
              <a:solidFill>
                <a:srgbClr val="5E5E5E"/>
              </a:solidFill>
              <a:latin typeface="Arial" panose="020B0604020202020204" pitchFamily="34" charset="0"/>
              <a:ea typeface="Helvetica Light"/>
              <a:cs typeface="Arial" panose="020B0604020202020204" pitchFamily="34" charset="0"/>
              <a:sym typeface="Helvetica Light"/>
            </a:endParaRPr>
          </a:p>
        </p:txBody>
      </p:sp>
      <p:sp>
        <p:nvSpPr>
          <p:cNvPr id="3" name="TextBox 2">
            <a:extLst>
              <a:ext uri="{FF2B5EF4-FFF2-40B4-BE49-F238E27FC236}">
                <a16:creationId xmlns:a16="http://schemas.microsoft.com/office/drawing/2014/main" id="{E3977C9A-E092-09CA-33FA-2CCE08060E81}"/>
              </a:ext>
            </a:extLst>
          </p:cNvPr>
          <p:cNvSpPr txBox="1"/>
          <p:nvPr userDrawn="1"/>
        </p:nvSpPr>
        <p:spPr>
          <a:xfrm>
            <a:off x="1337310" y="13430250"/>
            <a:ext cx="144334"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rtlCol="0">
            <a:spAutoFit/>
          </a:bodyPr>
          <a:lstStyle/>
          <a:p>
            <a:pPr algn="l" defTabSz="821531">
              <a:lnSpc>
                <a:spcPct val="100000"/>
              </a:lnSpc>
              <a:spcBef>
                <a:spcPts val="3000"/>
              </a:spcBef>
            </a:pPr>
            <a:endParaRPr lang="en-MD"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pic>
        <p:nvPicPr>
          <p:cNvPr id="4" name="Picture 3" descr="A black background with white text&#10;&#10;Description automatically generated">
            <a:extLst>
              <a:ext uri="{FF2B5EF4-FFF2-40B4-BE49-F238E27FC236}">
                <a16:creationId xmlns:a16="http://schemas.microsoft.com/office/drawing/2014/main" id="{CA09E26E-7CF7-FFFD-8DDA-67AB1D993A4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668434" y="-22860"/>
            <a:ext cx="1785926" cy="1580593"/>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dirty="0"/>
          </a:p>
        </p:txBody>
      </p:sp>
      <p:pic>
        <p:nvPicPr>
          <p:cNvPr id="3" name="Picture 2" descr="A black background with white text&#10;&#10;Description automatically generated">
            <a:extLst>
              <a:ext uri="{FF2B5EF4-FFF2-40B4-BE49-F238E27FC236}">
                <a16:creationId xmlns:a16="http://schemas.microsoft.com/office/drawing/2014/main" id="{F29E036A-EEF6-1B3A-DE84-E5BDBE95646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1668434" y="-22860"/>
            <a:ext cx="1785926" cy="1580593"/>
          </a:xfrm>
          <a:prstGeom prst="rect">
            <a:avLst/>
          </a:prstGeom>
        </p:spPr>
      </p:pic>
    </p:spTree>
    <p:extLst>
      <p:ext uri="{BB962C8B-B14F-4D97-AF65-F5344CB8AC3E}">
        <p14:creationId xmlns:p14="http://schemas.microsoft.com/office/powerpoint/2010/main" val="143892191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Extra 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4137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emf"/><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dirty="0"/>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a:latin typeface="+mn-lt"/>
                <a:ea typeface="+mn-ea"/>
                <a:cs typeface="+mn-cs"/>
                <a:sym typeface="Helvetica"/>
              </a:rPr>
              <a:t>Dev Week 2023 </a:t>
            </a:r>
            <a:r>
              <a:rPr lang="en-GB" b="0" i="0" dirty="0">
                <a:latin typeface="Arial" panose="020B0604020202020204" pitchFamily="34" charset="0"/>
                <a:cs typeface="Arial" panose="020B0604020202020204" pitchFamily="34" charset="0"/>
              </a:rPr>
              <a:t>//  © Copyright 2023 Endava </a:t>
            </a:r>
            <a:endParaRPr b="0" i="0" dirty="0">
              <a:latin typeface="Arial" panose="020B0604020202020204" pitchFamily="34" charset="0"/>
              <a:cs typeface="Arial" panose="020B0604020202020204" pitchFamily="34" charset="0"/>
            </a:endParaRP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rPr lang="en-GB"/>
              <a:t>Body level one</a:t>
            </a:r>
          </a:p>
          <a:p>
            <a:pPr lvl="1"/>
            <a:r>
              <a:rPr lang="en-GB"/>
              <a:t>Body level two</a:t>
            </a:r>
          </a:p>
          <a:p>
            <a:pPr lvl="2"/>
            <a:r>
              <a:rPr lang="en-GB"/>
              <a:t>Body level three</a:t>
            </a:r>
          </a:p>
          <a:p>
            <a:pPr lvl="3"/>
            <a:r>
              <a:rPr lang="en-GB"/>
              <a:t>Body level four</a:t>
            </a:r>
          </a:p>
          <a:p>
            <a:pPr lvl="4"/>
            <a:r>
              <a:rPr lang="en-GB"/>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6"/>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a:t>Click to edit Master title style</a:t>
            </a:r>
            <a:endParaRPr lang="en-RO"/>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61" r:id="rId3"/>
    <p:sldLayoutId id="2147483660" r:id="rId4"/>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extLst>
    <p:ext uri="{27BBF7A9-308A-43DC-89C8-2F10F3537804}">
      <p15:sldGuideLst xmlns:p15="http://schemas.microsoft.com/office/powerpoint/2012/main">
        <p15:guide id="1" orient="horz" pos="4320" userDrawn="1">
          <p15:clr>
            <a:srgbClr val="F26B43"/>
          </p15:clr>
        </p15:guide>
        <p15:guide id="2" pos="76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descr="A close-up of a logo&#10;&#10;Description automatically generated">
            <a:extLst>
              <a:ext uri="{FF2B5EF4-FFF2-40B4-BE49-F238E27FC236}">
                <a16:creationId xmlns:a16="http://schemas.microsoft.com/office/drawing/2014/main" id="{B9C5DAB0-C276-AC29-5E36-47CE77BB66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24384000" cy="13716000"/>
          </a:xfrm>
          <a:prstGeom prst="rect">
            <a:avLst/>
          </a:prstGeom>
        </p:spPr>
      </p:pic>
      <p:sp>
        <p:nvSpPr>
          <p:cNvPr id="9" name="Additional chapter intro…">
            <a:extLst>
              <a:ext uri="{FF2B5EF4-FFF2-40B4-BE49-F238E27FC236}">
                <a16:creationId xmlns:a16="http://schemas.microsoft.com/office/drawing/2014/main" id="{D0AF71EA-48E7-B320-1E50-6EDD9388663B}"/>
              </a:ext>
            </a:extLst>
          </p:cNvPr>
          <p:cNvSpPr txBox="1"/>
          <p:nvPr/>
        </p:nvSpPr>
        <p:spPr>
          <a:xfrm>
            <a:off x="689113" y="5954524"/>
            <a:ext cx="14246805" cy="2761782"/>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50800" tIns="50800" rIns="50800" bIns="50800" anchor="ctr">
            <a:spAutoFit/>
          </a:bodyPr>
          <a:lstStyle/>
          <a:p>
            <a:pPr>
              <a:lnSpc>
                <a:spcPct val="80000"/>
              </a:lnSpc>
              <a:defRPr sz="7000" cap="none" spc="-209">
                <a:solidFill>
                  <a:srgbClr val="000000"/>
                </a:solidFill>
              </a:defRPr>
            </a:pPr>
            <a:r>
              <a:rPr lang="en-US" sz="7200" dirty="0"/>
              <a:t>Docker, Kafka, and Argo Workflows in Action: Event-Driven Workflow for .NET Applications</a:t>
            </a:r>
          </a:p>
        </p:txBody>
      </p:sp>
      <p:sp>
        <p:nvSpPr>
          <p:cNvPr id="10" name="The background is different">
            <a:extLst>
              <a:ext uri="{FF2B5EF4-FFF2-40B4-BE49-F238E27FC236}">
                <a16:creationId xmlns:a16="http://schemas.microsoft.com/office/drawing/2014/main" id="{358AA1C1-8AE1-FD42-C7A3-53B9540DDB1C}"/>
              </a:ext>
            </a:extLst>
          </p:cNvPr>
          <p:cNvSpPr txBox="1"/>
          <p:nvPr/>
        </p:nvSpPr>
        <p:spPr>
          <a:xfrm>
            <a:off x="3113847" y="9667447"/>
            <a:ext cx="8462068" cy="434991"/>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50800" tIns="50800" rIns="50800" bIns="50800">
            <a:spAutoFit/>
          </a:bodyPr>
          <a:lstStyle>
            <a:lvl1pPr>
              <a:defRPr>
                <a:solidFill>
                  <a:srgbClr val="000000"/>
                </a:solidFill>
              </a:defRPr>
            </a:lvl1pPr>
          </a:lstStyle>
          <a:p>
            <a:endParaRPr lang="en-US" sz="2400" cap="none" dirty="0"/>
          </a:p>
        </p:txBody>
      </p:sp>
      <p:sp>
        <p:nvSpPr>
          <p:cNvPr id="12" name="The background is different">
            <a:extLst>
              <a:ext uri="{FF2B5EF4-FFF2-40B4-BE49-F238E27FC236}">
                <a16:creationId xmlns:a16="http://schemas.microsoft.com/office/drawing/2014/main" id="{E9A5B42C-ECA6-4125-DC63-7DA327451F1C}"/>
              </a:ext>
            </a:extLst>
          </p:cNvPr>
          <p:cNvSpPr txBox="1"/>
          <p:nvPr/>
        </p:nvSpPr>
        <p:spPr>
          <a:xfrm>
            <a:off x="3177243" y="10635155"/>
            <a:ext cx="14246805"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lvl1pPr>
              <a:defRPr>
                <a:solidFill>
                  <a:srgbClr val="000000"/>
                </a:solidFill>
              </a:defRPr>
            </a:lvl1pPr>
          </a:lstStyle>
          <a:p>
            <a:r>
              <a:rPr lang="en-US" dirty="0">
                <a:solidFill>
                  <a:schemeClr val="accent1"/>
                </a:solidFill>
              </a:rPr>
              <a:t>Lyubomir Ganchev  </a:t>
            </a:r>
            <a:r>
              <a:rPr lang="en-US" dirty="0"/>
              <a:t>|  Senior developer</a:t>
            </a:r>
            <a:endParaRPr dirty="0"/>
          </a:p>
        </p:txBody>
      </p:sp>
      <p:pic>
        <p:nvPicPr>
          <p:cNvPr id="2" name="Picture 13" descr="Picture 13">
            <a:extLst>
              <a:ext uri="{FF2B5EF4-FFF2-40B4-BE49-F238E27FC236}">
                <a16:creationId xmlns:a16="http://schemas.microsoft.com/office/drawing/2014/main" id="{295C9FD7-A12E-8E62-2F55-68C47C43EC71}"/>
              </a:ext>
            </a:extLst>
          </p:cNvPr>
          <p:cNvPicPr>
            <a:picLocks noChangeAspect="1"/>
          </p:cNvPicPr>
          <p:nvPr/>
        </p:nvPicPr>
        <p:blipFill>
          <a:blip r:embed="rId4"/>
          <a:stretch>
            <a:fillRect/>
          </a:stretch>
        </p:blipFill>
        <p:spPr>
          <a:xfrm>
            <a:off x="1883575" y="3778642"/>
            <a:ext cx="3102124" cy="1025957"/>
          </a:xfrm>
          <a:prstGeom prst="rect">
            <a:avLst/>
          </a:prstGeom>
          <a:ln w="12700">
            <a:miter lim="400000"/>
          </a:ln>
        </p:spPr>
      </p:pic>
    </p:spTree>
    <p:extLst>
      <p:ext uri="{BB962C8B-B14F-4D97-AF65-F5344CB8AC3E}">
        <p14:creationId xmlns:p14="http://schemas.microsoft.com/office/powerpoint/2010/main" val="3175711966"/>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Image" descr="Image">
            <a:extLst>
              <a:ext uri="{FF2B5EF4-FFF2-40B4-BE49-F238E27FC236}">
                <a16:creationId xmlns:a16="http://schemas.microsoft.com/office/drawing/2014/main" id="{93142409-A793-794F-A1F8-B7B16B50BBB4}"/>
              </a:ext>
            </a:extLst>
          </p:cNvPr>
          <p:cNvPicPr>
            <a:picLocks noChangeAspect="1"/>
          </p:cNvPicPr>
          <p:nvPr/>
        </p:nvPicPr>
        <p:blipFill rotWithShape="1">
          <a:blip r:embed="rId3">
            <a:alphaModFix amt="70000"/>
          </a:blip>
          <a:srcRect t="14943" b="7816"/>
          <a:stretch/>
        </p:blipFill>
        <p:spPr>
          <a:xfrm>
            <a:off x="0" y="2049516"/>
            <a:ext cx="24384000" cy="10594429"/>
          </a:xfrm>
          <a:prstGeom prst="rect">
            <a:avLst/>
          </a:prstGeom>
          <a:ln w="12700">
            <a:miter lim="400000"/>
          </a:ln>
        </p:spPr>
      </p:pic>
      <p:sp>
        <p:nvSpPr>
          <p:cNvPr id="61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2</a:t>
            </a:fld>
            <a:endParaRPr dirty="0"/>
          </a:p>
        </p:txBody>
      </p:sp>
      <p:sp>
        <p:nvSpPr>
          <p:cNvPr id="15" name="Agenda">
            <a:extLst>
              <a:ext uri="{FF2B5EF4-FFF2-40B4-BE49-F238E27FC236}">
                <a16:creationId xmlns:a16="http://schemas.microsoft.com/office/drawing/2014/main" id="{A21AAF99-7762-0349-8F87-993D60F04847}"/>
              </a:ext>
            </a:extLst>
          </p:cNvPr>
          <p:cNvSpPr txBox="1"/>
          <p:nvPr/>
        </p:nvSpPr>
        <p:spPr>
          <a:xfrm>
            <a:off x="3044700" y="4855093"/>
            <a:ext cx="7444006" cy="8724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lvl1pPr>
              <a:lnSpc>
                <a:spcPct val="70000"/>
              </a:lnSpc>
              <a:defRPr sz="7000" cap="none" spc="-209">
                <a:solidFill>
                  <a:srgbClr val="000000"/>
                </a:solidFill>
              </a:defRPr>
            </a:lvl1pPr>
          </a:lstStyle>
          <a:p>
            <a:r>
              <a:rPr lang="en-GB" dirty="0"/>
              <a:t>Agenda</a:t>
            </a:r>
            <a:endParaRPr dirty="0"/>
          </a:p>
        </p:txBody>
      </p:sp>
      <p:sp>
        <p:nvSpPr>
          <p:cNvPr id="16" name="Insert Chapter 1 name…">
            <a:extLst>
              <a:ext uri="{FF2B5EF4-FFF2-40B4-BE49-F238E27FC236}">
                <a16:creationId xmlns:a16="http://schemas.microsoft.com/office/drawing/2014/main" id="{7E97981C-4973-0649-BA09-C7B2A8B6A34B}"/>
              </a:ext>
            </a:extLst>
          </p:cNvPr>
          <p:cNvSpPr txBox="1"/>
          <p:nvPr/>
        </p:nvSpPr>
        <p:spPr>
          <a:xfrm>
            <a:off x="3056861" y="6411997"/>
            <a:ext cx="10487249" cy="34052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spAutoFit/>
          </a:bodyPr>
          <a:lstStyle/>
          <a:p>
            <a:pPr marL="555625" indent="-555625">
              <a:lnSpc>
                <a:spcPct val="130000"/>
              </a:lnSpc>
              <a:buClr>
                <a:srgbClr val="DE411B"/>
              </a:buClr>
              <a:buSzPct val="100000"/>
              <a:buAutoNum type="arabicPeriod"/>
              <a:defRPr spc="198">
                <a:solidFill>
                  <a:srgbClr val="000000"/>
                </a:solidFill>
              </a:defRPr>
            </a:pPr>
            <a:r>
              <a:rPr lang="en-US" sz="2800" dirty="0"/>
              <a:t>Kafka</a:t>
            </a:r>
            <a:endParaRPr sz="2800" dirty="0"/>
          </a:p>
          <a:p>
            <a:pPr marL="555625" indent="-555625">
              <a:lnSpc>
                <a:spcPct val="130000"/>
              </a:lnSpc>
              <a:buClr>
                <a:srgbClr val="DE411B"/>
              </a:buClr>
              <a:buSzPct val="100000"/>
              <a:buAutoNum type="arabicPeriod"/>
              <a:defRPr spc="198">
                <a:solidFill>
                  <a:srgbClr val="000000"/>
                </a:solidFill>
              </a:defRPr>
            </a:pPr>
            <a:r>
              <a:rPr lang="en-GB" sz="2800" dirty="0"/>
              <a:t>Docker</a:t>
            </a:r>
          </a:p>
          <a:p>
            <a:pPr marL="555625" indent="-555625">
              <a:lnSpc>
                <a:spcPct val="130000"/>
              </a:lnSpc>
              <a:buClr>
                <a:srgbClr val="DE411B"/>
              </a:buClr>
              <a:buSzPct val="100000"/>
              <a:buFontTx/>
              <a:buAutoNum type="arabicPeriod"/>
              <a:defRPr spc="198">
                <a:solidFill>
                  <a:srgbClr val="000000"/>
                </a:solidFill>
              </a:defRPr>
            </a:pPr>
            <a:r>
              <a:rPr lang="en-GB" sz="2800" dirty="0"/>
              <a:t>Argo workflows</a:t>
            </a:r>
          </a:p>
          <a:p>
            <a:pPr marL="555625" indent="-555625">
              <a:lnSpc>
                <a:spcPct val="130000"/>
              </a:lnSpc>
              <a:buClr>
                <a:srgbClr val="DE411B"/>
              </a:buClr>
              <a:buSzPct val="100000"/>
              <a:buFontTx/>
              <a:buAutoNum type="arabicPeriod"/>
              <a:defRPr spc="198">
                <a:solidFill>
                  <a:srgbClr val="000000"/>
                </a:solidFill>
              </a:defRPr>
            </a:pPr>
            <a:r>
              <a:rPr lang="en-GB" sz="2800" dirty="0"/>
              <a:t>Backend dev roadmap</a:t>
            </a:r>
          </a:p>
          <a:p>
            <a:pPr marL="555625" indent="-555625">
              <a:lnSpc>
                <a:spcPct val="130000"/>
              </a:lnSpc>
              <a:buClr>
                <a:srgbClr val="DE411B"/>
              </a:buClr>
              <a:buSzPct val="100000"/>
              <a:buFontTx/>
              <a:buAutoNum type="arabicPeriod"/>
              <a:defRPr spc="198">
                <a:solidFill>
                  <a:srgbClr val="000000"/>
                </a:solidFill>
              </a:defRPr>
            </a:pPr>
            <a:r>
              <a:rPr lang="en-GB" sz="2800" dirty="0"/>
              <a:t>DEMO Overview diagram</a:t>
            </a:r>
          </a:p>
          <a:p>
            <a:pPr marL="555625" indent="-555625">
              <a:lnSpc>
                <a:spcPct val="130000"/>
              </a:lnSpc>
              <a:buClr>
                <a:srgbClr val="DE411B"/>
              </a:buClr>
              <a:buSzPct val="100000"/>
              <a:buFontTx/>
              <a:buAutoNum type="arabicPeriod"/>
              <a:defRPr spc="198">
                <a:solidFill>
                  <a:srgbClr val="000000"/>
                </a:solidFill>
              </a:defRPr>
            </a:pPr>
            <a:r>
              <a:rPr lang="en-GB" sz="2800" dirty="0"/>
              <a:t>DEMO</a:t>
            </a:r>
          </a:p>
        </p:txBody>
      </p:sp>
      <p:pic>
        <p:nvPicPr>
          <p:cNvPr id="17" name="Image" descr="Image">
            <a:extLst>
              <a:ext uri="{FF2B5EF4-FFF2-40B4-BE49-F238E27FC236}">
                <a16:creationId xmlns:a16="http://schemas.microsoft.com/office/drawing/2014/main" id="{C45518E0-C395-A242-BCE0-A069F9C6FCBE}"/>
              </a:ext>
            </a:extLst>
          </p:cNvPr>
          <p:cNvPicPr>
            <a:picLocks noChangeAspect="1"/>
          </p:cNvPicPr>
          <p:nvPr/>
        </p:nvPicPr>
        <p:blipFill>
          <a:blip r:embed="rId4"/>
          <a:stretch>
            <a:fillRect/>
          </a:stretch>
        </p:blipFill>
        <p:spPr>
          <a:xfrm>
            <a:off x="3104589" y="3711530"/>
            <a:ext cx="828787" cy="618827"/>
          </a:xfrm>
          <a:prstGeom prst="rect">
            <a:avLst/>
          </a:prstGeom>
          <a:ln w="12700">
            <a:miter lim="400000"/>
          </a:ln>
        </p:spPr>
      </p:pic>
      <p:sp>
        <p:nvSpPr>
          <p:cNvPr id="2" name="TextBox 1">
            <a:extLst>
              <a:ext uri="{FF2B5EF4-FFF2-40B4-BE49-F238E27FC236}">
                <a16:creationId xmlns:a16="http://schemas.microsoft.com/office/drawing/2014/main" id="{A42C58BE-AE21-FA4E-BACF-82D27D1F25E0}"/>
              </a:ext>
            </a:extLst>
          </p:cNvPr>
          <p:cNvSpPr txBox="1"/>
          <p:nvPr/>
        </p:nvSpPr>
        <p:spPr>
          <a:xfrm>
            <a:off x="23774400" y="902208"/>
            <a:ext cx="144334"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rtlCol="0">
            <a:spAutoFit/>
          </a:bodyPr>
          <a:lstStyle/>
          <a:p>
            <a:pPr algn="l" defTabSz="821531">
              <a:lnSpc>
                <a:spcPct val="100000"/>
              </a:lnSpc>
              <a:spcBef>
                <a:spcPts val="3000"/>
              </a:spcBef>
            </a:pPr>
            <a:endParaRPr lang="en-MD"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
        <p:nvSpPr>
          <p:cNvPr id="3" name="TextBox 2">
            <a:extLst>
              <a:ext uri="{FF2B5EF4-FFF2-40B4-BE49-F238E27FC236}">
                <a16:creationId xmlns:a16="http://schemas.microsoft.com/office/drawing/2014/main" id="{35B7E213-FBCF-2C39-0F37-431522C166ED}"/>
              </a:ext>
            </a:extLst>
          </p:cNvPr>
          <p:cNvSpPr txBox="1"/>
          <p:nvPr/>
        </p:nvSpPr>
        <p:spPr>
          <a:xfrm>
            <a:off x="1706880" y="13374624"/>
            <a:ext cx="144334" cy="452046"/>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rtlCol="0">
            <a:spAutoFit/>
          </a:bodyPr>
          <a:lstStyle/>
          <a:p>
            <a:pPr algn="l" defTabSz="821531">
              <a:lnSpc>
                <a:spcPct val="100000"/>
              </a:lnSpc>
              <a:spcBef>
                <a:spcPts val="3000"/>
              </a:spcBef>
            </a:pPr>
            <a:endParaRPr lang="en-MD" sz="2000" b="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spTree>
    <p:extLst>
      <p:ext uri="{BB962C8B-B14F-4D97-AF65-F5344CB8AC3E}">
        <p14:creationId xmlns:p14="http://schemas.microsoft.com/office/powerpoint/2010/main" val="211480561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3</a:t>
            </a:fld>
            <a:endParaRPr/>
          </a:p>
        </p:txBody>
      </p:sp>
      <p:sp>
        <p:nvSpPr>
          <p:cNvPr id="19" name="Title Goes Here">
            <a:extLst>
              <a:ext uri="{FF2B5EF4-FFF2-40B4-BE49-F238E27FC236}">
                <a16:creationId xmlns:a16="http://schemas.microsoft.com/office/drawing/2014/main" id="{0975693E-5DB2-B747-B552-8AD5830A8623}"/>
              </a:ext>
            </a:extLst>
          </p:cNvPr>
          <p:cNvSpPr txBox="1"/>
          <p:nvPr/>
        </p:nvSpPr>
        <p:spPr>
          <a:xfrm>
            <a:off x="4919287" y="498383"/>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algn="ctr"/>
            <a:r>
              <a:rPr lang="en-GB" dirty="0"/>
              <a:t>Kafka</a:t>
            </a:r>
            <a:endParaRPr dirty="0"/>
          </a:p>
        </p:txBody>
      </p:sp>
      <p:sp>
        <p:nvSpPr>
          <p:cNvPr id="6" name="TextBox 5">
            <a:extLst>
              <a:ext uri="{FF2B5EF4-FFF2-40B4-BE49-F238E27FC236}">
                <a16:creationId xmlns:a16="http://schemas.microsoft.com/office/drawing/2014/main" id="{2D445C51-0E17-7064-C65E-500AC1276819}"/>
              </a:ext>
            </a:extLst>
          </p:cNvPr>
          <p:cNvSpPr txBox="1"/>
          <p:nvPr/>
        </p:nvSpPr>
        <p:spPr>
          <a:xfrm>
            <a:off x="2054323" y="2193339"/>
            <a:ext cx="12192000" cy="227466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555625" indent="-555625">
              <a:lnSpc>
                <a:spcPct val="130000"/>
              </a:lnSpc>
              <a:buClr>
                <a:srgbClr val="DE411B"/>
              </a:buClr>
              <a:buSzPct val="100000"/>
              <a:buAutoNum type="arabicPeriod"/>
              <a:defRPr spc="198">
                <a:solidFill>
                  <a:srgbClr val="000000"/>
                </a:solidFill>
              </a:defRPr>
            </a:pPr>
            <a:r>
              <a:rPr lang="nn-NO" sz="2800" dirty="0"/>
              <a:t>Event streaming platform</a:t>
            </a:r>
          </a:p>
          <a:p>
            <a:pPr marL="555625" indent="-555625">
              <a:lnSpc>
                <a:spcPct val="130000"/>
              </a:lnSpc>
              <a:buClr>
                <a:srgbClr val="DE411B"/>
              </a:buClr>
              <a:buSzPct val="100000"/>
              <a:buAutoNum type="arabicPeriod"/>
              <a:defRPr spc="198">
                <a:solidFill>
                  <a:srgbClr val="000000"/>
                </a:solidFill>
              </a:defRPr>
            </a:pPr>
            <a:r>
              <a:rPr lang="nn-NO" sz="2800" dirty="0"/>
              <a:t>Producers and consumers</a:t>
            </a:r>
          </a:p>
          <a:p>
            <a:pPr marL="555625" indent="-555625">
              <a:lnSpc>
                <a:spcPct val="130000"/>
              </a:lnSpc>
              <a:buClr>
                <a:srgbClr val="DE411B"/>
              </a:buClr>
              <a:buSzPct val="100000"/>
              <a:buFontTx/>
              <a:buAutoNum type="arabicPeriod"/>
              <a:defRPr spc="198">
                <a:solidFill>
                  <a:srgbClr val="000000"/>
                </a:solidFill>
              </a:defRPr>
            </a:pPr>
            <a:r>
              <a:rPr lang="nn-NO" sz="2800" dirty="0"/>
              <a:t>Kafka topics</a:t>
            </a:r>
          </a:p>
          <a:p>
            <a:pPr marL="555625" indent="-555625">
              <a:lnSpc>
                <a:spcPct val="130000"/>
              </a:lnSpc>
              <a:buClr>
                <a:srgbClr val="DE411B"/>
              </a:buClr>
              <a:buSzPct val="100000"/>
              <a:buFontTx/>
              <a:buAutoNum type="arabicPeriod"/>
              <a:defRPr spc="198">
                <a:solidFill>
                  <a:srgbClr val="000000"/>
                </a:solidFill>
              </a:defRPr>
            </a:pPr>
            <a:r>
              <a:rPr lang="nn-NO" sz="2800" dirty="0"/>
              <a:t>Various integrations</a:t>
            </a:r>
          </a:p>
        </p:txBody>
      </p:sp>
      <p:pic>
        <p:nvPicPr>
          <p:cNvPr id="8" name="Picture 7" descr="A diagram of a computer&#10;&#10;Description automatically generated">
            <a:extLst>
              <a:ext uri="{FF2B5EF4-FFF2-40B4-BE49-F238E27FC236}">
                <a16:creationId xmlns:a16="http://schemas.microsoft.com/office/drawing/2014/main" id="{DF145D89-B631-74B2-68C7-F9967A4411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8429" y="4937323"/>
            <a:ext cx="11898412" cy="6133333"/>
          </a:xfrm>
          <a:prstGeom prst="rect">
            <a:avLst/>
          </a:prstGeom>
        </p:spPr>
      </p:pic>
      <p:pic>
        <p:nvPicPr>
          <p:cNvPr id="10" name="Picture 9" descr="A diagram of a computer&#10;&#10;Description automatically generated">
            <a:extLst>
              <a:ext uri="{FF2B5EF4-FFF2-40B4-BE49-F238E27FC236}">
                <a16:creationId xmlns:a16="http://schemas.microsoft.com/office/drawing/2014/main" id="{51058DA3-77E1-D9D4-0FA5-414F4D41BF7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723504" y="5134539"/>
            <a:ext cx="9459724" cy="5738899"/>
          </a:xfrm>
          <a:prstGeom prst="rect">
            <a:avLst/>
          </a:prstGeom>
        </p:spPr>
      </p:pic>
      <p:pic>
        <p:nvPicPr>
          <p:cNvPr id="12" name="Picture 13" descr="Picture 13">
            <a:extLst>
              <a:ext uri="{FF2B5EF4-FFF2-40B4-BE49-F238E27FC236}">
                <a16:creationId xmlns:a16="http://schemas.microsoft.com/office/drawing/2014/main" id="{E2F2DB7A-42CA-B2CA-8FF8-B8B5CDA5ED40}"/>
              </a:ext>
            </a:extLst>
          </p:cNvPr>
          <p:cNvPicPr>
            <a:picLocks noChangeAspect="1"/>
          </p:cNvPicPr>
          <p:nvPr/>
        </p:nvPicPr>
        <p:blipFill>
          <a:blip r:embed="rId5"/>
          <a:stretch>
            <a:fillRect/>
          </a:stretch>
        </p:blipFill>
        <p:spPr>
          <a:xfrm>
            <a:off x="10689176" y="12598968"/>
            <a:ext cx="2665524" cy="881561"/>
          </a:xfrm>
          <a:prstGeom prst="rect">
            <a:avLst/>
          </a:prstGeom>
          <a:ln w="12700">
            <a:miter lim="400000"/>
          </a:ln>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4</a:t>
            </a:fld>
            <a:endParaRPr/>
          </a:p>
        </p:txBody>
      </p:sp>
      <p:sp>
        <p:nvSpPr>
          <p:cNvPr id="19" name="Title Goes Here">
            <a:extLst>
              <a:ext uri="{FF2B5EF4-FFF2-40B4-BE49-F238E27FC236}">
                <a16:creationId xmlns:a16="http://schemas.microsoft.com/office/drawing/2014/main" id="{0975693E-5DB2-B747-B552-8AD5830A8623}"/>
              </a:ext>
            </a:extLst>
          </p:cNvPr>
          <p:cNvSpPr txBox="1"/>
          <p:nvPr/>
        </p:nvSpPr>
        <p:spPr>
          <a:xfrm>
            <a:off x="4919287" y="498383"/>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algn="ctr"/>
            <a:r>
              <a:rPr lang="en-GB" dirty="0"/>
              <a:t>Docker</a:t>
            </a:r>
            <a:endParaRPr dirty="0"/>
          </a:p>
        </p:txBody>
      </p:sp>
      <p:sp>
        <p:nvSpPr>
          <p:cNvPr id="6" name="TextBox 5">
            <a:extLst>
              <a:ext uri="{FF2B5EF4-FFF2-40B4-BE49-F238E27FC236}">
                <a16:creationId xmlns:a16="http://schemas.microsoft.com/office/drawing/2014/main" id="{2D445C51-0E17-7064-C65E-500AC1276819}"/>
              </a:ext>
            </a:extLst>
          </p:cNvPr>
          <p:cNvSpPr txBox="1"/>
          <p:nvPr/>
        </p:nvSpPr>
        <p:spPr>
          <a:xfrm>
            <a:off x="2054323" y="2193339"/>
            <a:ext cx="12192000" cy="227466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555625" indent="-555625">
              <a:lnSpc>
                <a:spcPct val="130000"/>
              </a:lnSpc>
              <a:buClr>
                <a:srgbClr val="DE411B"/>
              </a:buClr>
              <a:buSzPct val="100000"/>
              <a:buAutoNum type="arabicPeriod"/>
              <a:defRPr spc="198">
                <a:solidFill>
                  <a:srgbClr val="000000"/>
                </a:solidFill>
              </a:defRPr>
            </a:pPr>
            <a:r>
              <a:rPr lang="nn-NO" sz="2800" dirty="0"/>
              <a:t>open-source containerization platform</a:t>
            </a:r>
          </a:p>
          <a:p>
            <a:pPr marL="555625" indent="-555625">
              <a:lnSpc>
                <a:spcPct val="130000"/>
              </a:lnSpc>
              <a:buClr>
                <a:srgbClr val="DE411B"/>
              </a:buClr>
              <a:buSzPct val="100000"/>
              <a:buAutoNum type="arabicPeriod"/>
              <a:defRPr spc="198">
                <a:solidFill>
                  <a:srgbClr val="000000"/>
                </a:solidFill>
              </a:defRPr>
            </a:pPr>
            <a:r>
              <a:rPr lang="nn-NO" sz="2800" dirty="0"/>
              <a:t>Containerization vs Virtualization</a:t>
            </a:r>
          </a:p>
          <a:p>
            <a:pPr marL="555625" indent="-555625">
              <a:lnSpc>
                <a:spcPct val="130000"/>
              </a:lnSpc>
              <a:buClr>
                <a:srgbClr val="DE411B"/>
              </a:buClr>
              <a:buSzPct val="100000"/>
              <a:buFontTx/>
              <a:buAutoNum type="arabicPeriod"/>
              <a:defRPr spc="198">
                <a:solidFill>
                  <a:srgbClr val="000000"/>
                </a:solidFill>
              </a:defRPr>
            </a:pPr>
            <a:r>
              <a:rPr lang="nn-NO" sz="2800" dirty="0"/>
              <a:t>Docker images</a:t>
            </a:r>
          </a:p>
          <a:p>
            <a:pPr marL="555625" indent="-555625">
              <a:lnSpc>
                <a:spcPct val="130000"/>
              </a:lnSpc>
              <a:buClr>
                <a:srgbClr val="DE411B"/>
              </a:buClr>
              <a:buSzPct val="100000"/>
              <a:buFontTx/>
              <a:buAutoNum type="arabicPeriod"/>
              <a:defRPr spc="198">
                <a:solidFill>
                  <a:srgbClr val="000000"/>
                </a:solidFill>
              </a:defRPr>
            </a:pPr>
            <a:r>
              <a:rPr lang="nn-NO" sz="2800" dirty="0"/>
              <a:t>Docker hub</a:t>
            </a:r>
          </a:p>
        </p:txBody>
      </p:sp>
      <p:pic>
        <p:nvPicPr>
          <p:cNvPr id="3" name="Picture 2" descr="A screenshot of a computer&#10;&#10;Description automatically generated">
            <a:extLst>
              <a:ext uri="{FF2B5EF4-FFF2-40B4-BE49-F238E27FC236}">
                <a16:creationId xmlns:a16="http://schemas.microsoft.com/office/drawing/2014/main" id="{ED18AD6B-A152-FC32-6928-866B8B0332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6878" y="5444812"/>
            <a:ext cx="11475122" cy="6283362"/>
          </a:xfrm>
          <a:prstGeom prst="rect">
            <a:avLst/>
          </a:prstGeom>
        </p:spPr>
      </p:pic>
      <p:pic>
        <p:nvPicPr>
          <p:cNvPr id="5" name="Picture 4" descr="A diagram of a docker architecture&#10;&#10;Description automatically generated">
            <a:extLst>
              <a:ext uri="{FF2B5EF4-FFF2-40B4-BE49-F238E27FC236}">
                <a16:creationId xmlns:a16="http://schemas.microsoft.com/office/drawing/2014/main" id="{136B4D0A-C95F-39B6-3535-1D6F2A8F81E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904126" y="4892300"/>
            <a:ext cx="10987522" cy="6729857"/>
          </a:xfrm>
          <a:prstGeom prst="rect">
            <a:avLst/>
          </a:prstGeom>
        </p:spPr>
      </p:pic>
      <p:pic>
        <p:nvPicPr>
          <p:cNvPr id="7" name="Picture 13" descr="Picture 13">
            <a:extLst>
              <a:ext uri="{FF2B5EF4-FFF2-40B4-BE49-F238E27FC236}">
                <a16:creationId xmlns:a16="http://schemas.microsoft.com/office/drawing/2014/main" id="{F083DC6D-5EE6-2043-3E0D-68C029724774}"/>
              </a:ext>
            </a:extLst>
          </p:cNvPr>
          <p:cNvPicPr>
            <a:picLocks noChangeAspect="1"/>
          </p:cNvPicPr>
          <p:nvPr/>
        </p:nvPicPr>
        <p:blipFill>
          <a:blip r:embed="rId5"/>
          <a:stretch>
            <a:fillRect/>
          </a:stretch>
        </p:blipFill>
        <p:spPr>
          <a:xfrm>
            <a:off x="10689176" y="12598968"/>
            <a:ext cx="2665524" cy="881561"/>
          </a:xfrm>
          <a:prstGeom prst="rect">
            <a:avLst/>
          </a:prstGeom>
          <a:ln w="12700">
            <a:miter lim="400000"/>
          </a:ln>
        </p:spPr>
      </p:pic>
    </p:spTree>
    <p:extLst>
      <p:ext uri="{BB962C8B-B14F-4D97-AF65-F5344CB8AC3E}">
        <p14:creationId xmlns:p14="http://schemas.microsoft.com/office/powerpoint/2010/main" val="409603307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5</a:t>
            </a:fld>
            <a:endParaRPr/>
          </a:p>
        </p:txBody>
      </p:sp>
      <p:sp>
        <p:nvSpPr>
          <p:cNvPr id="19" name="Title Goes Here">
            <a:extLst>
              <a:ext uri="{FF2B5EF4-FFF2-40B4-BE49-F238E27FC236}">
                <a16:creationId xmlns:a16="http://schemas.microsoft.com/office/drawing/2014/main" id="{0975693E-5DB2-B747-B552-8AD5830A8623}"/>
              </a:ext>
            </a:extLst>
          </p:cNvPr>
          <p:cNvSpPr txBox="1"/>
          <p:nvPr/>
        </p:nvSpPr>
        <p:spPr>
          <a:xfrm>
            <a:off x="4919287" y="498383"/>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algn="ctr"/>
            <a:r>
              <a:rPr lang="en-GB" dirty="0"/>
              <a:t>Argo Workflows</a:t>
            </a:r>
            <a:endParaRPr dirty="0"/>
          </a:p>
        </p:txBody>
      </p:sp>
      <p:sp>
        <p:nvSpPr>
          <p:cNvPr id="6" name="TextBox 5">
            <a:extLst>
              <a:ext uri="{FF2B5EF4-FFF2-40B4-BE49-F238E27FC236}">
                <a16:creationId xmlns:a16="http://schemas.microsoft.com/office/drawing/2014/main" id="{2D445C51-0E17-7064-C65E-500AC1276819}"/>
              </a:ext>
            </a:extLst>
          </p:cNvPr>
          <p:cNvSpPr txBox="1"/>
          <p:nvPr/>
        </p:nvSpPr>
        <p:spPr>
          <a:xfrm>
            <a:off x="2054322" y="2193339"/>
            <a:ext cx="14378374" cy="227466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555625" indent="-555625">
              <a:lnSpc>
                <a:spcPct val="130000"/>
              </a:lnSpc>
              <a:buClr>
                <a:srgbClr val="DE411B"/>
              </a:buClr>
              <a:buSzPct val="100000"/>
              <a:buAutoNum type="arabicPeriod"/>
              <a:defRPr spc="198">
                <a:solidFill>
                  <a:srgbClr val="000000"/>
                </a:solidFill>
              </a:defRPr>
            </a:pPr>
            <a:r>
              <a:rPr lang="nn-NO" sz="2800" dirty="0"/>
              <a:t>Workflow execution engine and templating</a:t>
            </a:r>
          </a:p>
          <a:p>
            <a:pPr marL="555625" indent="-555625">
              <a:lnSpc>
                <a:spcPct val="130000"/>
              </a:lnSpc>
              <a:buClr>
                <a:srgbClr val="DE411B"/>
              </a:buClr>
              <a:buSzPct val="100000"/>
              <a:buAutoNum type="arabicPeriod"/>
              <a:defRPr spc="198">
                <a:solidFill>
                  <a:srgbClr val="000000"/>
                </a:solidFill>
              </a:defRPr>
            </a:pPr>
            <a:r>
              <a:rPr lang="nn-NO" sz="2800" dirty="0"/>
              <a:t>Argo events – eventbus, Eventsource, sensor, Trigger</a:t>
            </a:r>
          </a:p>
          <a:p>
            <a:pPr marL="555625" indent="-555625">
              <a:lnSpc>
                <a:spcPct val="130000"/>
              </a:lnSpc>
              <a:buClr>
                <a:srgbClr val="DE411B"/>
              </a:buClr>
              <a:buSzPct val="100000"/>
              <a:buFontTx/>
              <a:buAutoNum type="arabicPeriod"/>
              <a:defRPr spc="198">
                <a:solidFill>
                  <a:srgbClr val="000000"/>
                </a:solidFill>
              </a:defRPr>
            </a:pPr>
            <a:r>
              <a:rPr lang="nn-NO" sz="2800" dirty="0"/>
              <a:t>ARGO WORKflows GUI</a:t>
            </a:r>
          </a:p>
          <a:p>
            <a:pPr marL="555625" indent="-555625">
              <a:lnSpc>
                <a:spcPct val="130000"/>
              </a:lnSpc>
              <a:buClr>
                <a:srgbClr val="DE411B"/>
              </a:buClr>
              <a:buSzPct val="100000"/>
              <a:buFontTx/>
              <a:buAutoNum type="arabicPeriod"/>
              <a:defRPr spc="198">
                <a:solidFill>
                  <a:srgbClr val="000000"/>
                </a:solidFill>
              </a:defRPr>
            </a:pPr>
            <a:r>
              <a:rPr lang="nn-NO" sz="2800" dirty="0"/>
              <a:t>Running in k8s cluster</a:t>
            </a:r>
          </a:p>
        </p:txBody>
      </p:sp>
      <p:pic>
        <p:nvPicPr>
          <p:cNvPr id="8" name="Picture 7" descr="A diagram of a flowchart&#10;&#10;Description automatically generated">
            <a:extLst>
              <a:ext uri="{FF2B5EF4-FFF2-40B4-BE49-F238E27FC236}">
                <a16:creationId xmlns:a16="http://schemas.microsoft.com/office/drawing/2014/main" id="{6C500467-1106-AECA-063B-87AA68B475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37192" y="4468001"/>
            <a:ext cx="15145254" cy="7830016"/>
          </a:xfrm>
          <a:prstGeom prst="rect">
            <a:avLst/>
          </a:prstGeom>
        </p:spPr>
      </p:pic>
      <p:pic>
        <p:nvPicPr>
          <p:cNvPr id="4" name="Picture 3" descr="A screenshot of a computer&#10;&#10;Description automatically generated">
            <a:extLst>
              <a:ext uri="{FF2B5EF4-FFF2-40B4-BE49-F238E27FC236}">
                <a16:creationId xmlns:a16="http://schemas.microsoft.com/office/drawing/2014/main" id="{6E088B97-CC85-7F57-629A-7ED5A8AF25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8806" y="5705674"/>
            <a:ext cx="8400962" cy="5954182"/>
          </a:xfrm>
          <a:prstGeom prst="rect">
            <a:avLst/>
          </a:prstGeom>
        </p:spPr>
      </p:pic>
      <p:pic>
        <p:nvPicPr>
          <p:cNvPr id="10" name="Picture 13" descr="Picture 13">
            <a:extLst>
              <a:ext uri="{FF2B5EF4-FFF2-40B4-BE49-F238E27FC236}">
                <a16:creationId xmlns:a16="http://schemas.microsoft.com/office/drawing/2014/main" id="{E8CA9481-E7E4-87E5-2269-B10506179903}"/>
              </a:ext>
            </a:extLst>
          </p:cNvPr>
          <p:cNvPicPr>
            <a:picLocks noChangeAspect="1"/>
          </p:cNvPicPr>
          <p:nvPr/>
        </p:nvPicPr>
        <p:blipFill>
          <a:blip r:embed="rId5"/>
          <a:stretch>
            <a:fillRect/>
          </a:stretch>
        </p:blipFill>
        <p:spPr>
          <a:xfrm>
            <a:off x="10689176" y="12598968"/>
            <a:ext cx="2665524" cy="881561"/>
          </a:xfrm>
          <a:prstGeom prst="rect">
            <a:avLst/>
          </a:prstGeom>
          <a:ln w="12700">
            <a:miter lim="400000"/>
          </a:ln>
        </p:spPr>
      </p:pic>
    </p:spTree>
    <p:extLst>
      <p:ext uri="{BB962C8B-B14F-4D97-AF65-F5344CB8AC3E}">
        <p14:creationId xmlns:p14="http://schemas.microsoft.com/office/powerpoint/2010/main" val="202558714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6</a:t>
            </a:fld>
            <a:endParaRPr/>
          </a:p>
        </p:txBody>
      </p:sp>
      <p:sp>
        <p:nvSpPr>
          <p:cNvPr id="19" name="Title Goes Here">
            <a:extLst>
              <a:ext uri="{FF2B5EF4-FFF2-40B4-BE49-F238E27FC236}">
                <a16:creationId xmlns:a16="http://schemas.microsoft.com/office/drawing/2014/main" id="{0975693E-5DB2-B747-B552-8AD5830A8623}"/>
              </a:ext>
            </a:extLst>
          </p:cNvPr>
          <p:cNvSpPr txBox="1"/>
          <p:nvPr/>
        </p:nvSpPr>
        <p:spPr>
          <a:xfrm>
            <a:off x="4919287" y="498383"/>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algn="ctr"/>
            <a:r>
              <a:rPr lang="en-GB" dirty="0"/>
              <a:t>Backend Dev Roadmap</a:t>
            </a:r>
            <a:endParaRPr dirty="0"/>
          </a:p>
        </p:txBody>
      </p:sp>
      <p:sp>
        <p:nvSpPr>
          <p:cNvPr id="6" name="TextBox 5">
            <a:extLst>
              <a:ext uri="{FF2B5EF4-FFF2-40B4-BE49-F238E27FC236}">
                <a16:creationId xmlns:a16="http://schemas.microsoft.com/office/drawing/2014/main" id="{2D445C51-0E17-7064-C65E-500AC1276819}"/>
              </a:ext>
            </a:extLst>
          </p:cNvPr>
          <p:cNvSpPr txBox="1"/>
          <p:nvPr/>
        </p:nvSpPr>
        <p:spPr>
          <a:xfrm>
            <a:off x="1975368" y="1742900"/>
            <a:ext cx="19043139" cy="2834815"/>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555625" indent="-555625">
              <a:lnSpc>
                <a:spcPct val="130000"/>
              </a:lnSpc>
              <a:buClr>
                <a:srgbClr val="DE411B"/>
              </a:buClr>
              <a:buSzPct val="100000"/>
              <a:buAutoNum type="arabicPeriod"/>
              <a:defRPr spc="198">
                <a:solidFill>
                  <a:srgbClr val="000000"/>
                </a:solidFill>
              </a:defRPr>
            </a:pPr>
            <a:r>
              <a:rPr lang="nn-NO" sz="2800" dirty="0"/>
              <a:t>Self-confidence and knowledge improvements - https://roadmap.sh/backend</a:t>
            </a:r>
          </a:p>
          <a:p>
            <a:pPr marL="555625" indent="-555625">
              <a:lnSpc>
                <a:spcPct val="130000"/>
              </a:lnSpc>
              <a:buClr>
                <a:srgbClr val="DE411B"/>
              </a:buClr>
              <a:buSzPct val="100000"/>
              <a:buAutoNum type="arabicPeriod"/>
              <a:defRPr spc="198">
                <a:solidFill>
                  <a:srgbClr val="000000"/>
                </a:solidFill>
              </a:defRPr>
            </a:pPr>
            <a:r>
              <a:rPr lang="nn-NO" sz="2800" dirty="0"/>
              <a:t>Speaking the same language with the DevOps team</a:t>
            </a:r>
          </a:p>
          <a:p>
            <a:pPr marL="555625" indent="-555625">
              <a:lnSpc>
                <a:spcPct val="130000"/>
              </a:lnSpc>
              <a:buClr>
                <a:srgbClr val="DE411B"/>
              </a:buClr>
              <a:buSzPct val="100000"/>
              <a:buFontTx/>
              <a:buAutoNum type="arabicPeriod"/>
              <a:defRPr spc="198">
                <a:solidFill>
                  <a:srgbClr val="000000"/>
                </a:solidFill>
              </a:defRPr>
            </a:pPr>
            <a:r>
              <a:rPr lang="nn-NO" sz="2800" dirty="0"/>
              <a:t>Understanding and configuring app deployment</a:t>
            </a:r>
          </a:p>
          <a:p>
            <a:pPr marL="555625" indent="-555625">
              <a:lnSpc>
                <a:spcPct val="130000"/>
              </a:lnSpc>
              <a:buClr>
                <a:srgbClr val="DE411B"/>
              </a:buClr>
              <a:buSzPct val="100000"/>
              <a:buFontTx/>
              <a:buAutoNum type="arabicPeriod"/>
              <a:defRPr spc="198">
                <a:solidFill>
                  <a:srgbClr val="000000"/>
                </a:solidFill>
              </a:defRPr>
            </a:pPr>
            <a:r>
              <a:rPr lang="nn-NO" sz="2800" dirty="0"/>
              <a:t>Improve debugging process</a:t>
            </a:r>
          </a:p>
          <a:p>
            <a:pPr marL="555625" indent="-555625">
              <a:lnSpc>
                <a:spcPct val="130000"/>
              </a:lnSpc>
              <a:buClr>
                <a:srgbClr val="DE411B"/>
              </a:buClr>
              <a:buSzPct val="100000"/>
              <a:buFontTx/>
              <a:buAutoNum type="arabicPeriod"/>
              <a:defRPr spc="198">
                <a:solidFill>
                  <a:srgbClr val="000000"/>
                </a:solidFill>
              </a:defRPr>
            </a:pPr>
            <a:r>
              <a:rPr lang="nn-NO" sz="2800" dirty="0"/>
              <a:t>The big picture </a:t>
            </a:r>
          </a:p>
        </p:txBody>
      </p:sp>
      <p:pic>
        <p:nvPicPr>
          <p:cNvPr id="3" name="Picture 2" descr="A screenshot of a computer&#10;&#10;Description automatically generated">
            <a:extLst>
              <a:ext uri="{FF2B5EF4-FFF2-40B4-BE49-F238E27FC236}">
                <a16:creationId xmlns:a16="http://schemas.microsoft.com/office/drawing/2014/main" id="{D20C47F8-054B-3226-FC55-9C77B8D0F0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2922" y="4674365"/>
            <a:ext cx="15074182" cy="7037124"/>
          </a:xfrm>
          <a:prstGeom prst="rect">
            <a:avLst/>
          </a:prstGeom>
        </p:spPr>
      </p:pic>
      <p:pic>
        <p:nvPicPr>
          <p:cNvPr id="7" name="Picture 6" descr="A screen shot of a computer&#10;&#10;Description automatically generated">
            <a:extLst>
              <a:ext uri="{FF2B5EF4-FFF2-40B4-BE49-F238E27FC236}">
                <a16:creationId xmlns:a16="http://schemas.microsoft.com/office/drawing/2014/main" id="{493877C6-DB2D-52C8-2983-4A5AA9DEA96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559825" y="6469214"/>
            <a:ext cx="5921253" cy="3825572"/>
          </a:xfrm>
          <a:prstGeom prst="rect">
            <a:avLst/>
          </a:prstGeom>
        </p:spPr>
      </p:pic>
      <p:pic>
        <p:nvPicPr>
          <p:cNvPr id="10" name="Picture 13" descr="Picture 13">
            <a:extLst>
              <a:ext uri="{FF2B5EF4-FFF2-40B4-BE49-F238E27FC236}">
                <a16:creationId xmlns:a16="http://schemas.microsoft.com/office/drawing/2014/main" id="{056E6811-0096-0539-4B01-0F48B717A8D5}"/>
              </a:ext>
            </a:extLst>
          </p:cNvPr>
          <p:cNvPicPr>
            <a:picLocks noChangeAspect="1"/>
          </p:cNvPicPr>
          <p:nvPr/>
        </p:nvPicPr>
        <p:blipFill>
          <a:blip r:embed="rId5"/>
          <a:stretch>
            <a:fillRect/>
          </a:stretch>
        </p:blipFill>
        <p:spPr>
          <a:xfrm>
            <a:off x="10689176" y="12598968"/>
            <a:ext cx="2665524" cy="881561"/>
          </a:xfrm>
          <a:prstGeom prst="rect">
            <a:avLst/>
          </a:prstGeom>
          <a:ln w="12700">
            <a:miter lim="400000"/>
          </a:ln>
        </p:spPr>
      </p:pic>
    </p:spTree>
    <p:extLst>
      <p:ext uri="{BB962C8B-B14F-4D97-AF65-F5344CB8AC3E}">
        <p14:creationId xmlns:p14="http://schemas.microsoft.com/office/powerpoint/2010/main" val="6759493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7</a:t>
            </a:fld>
            <a:endParaRPr/>
          </a:p>
        </p:txBody>
      </p:sp>
      <p:sp>
        <p:nvSpPr>
          <p:cNvPr id="19" name="Title Goes Here">
            <a:extLst>
              <a:ext uri="{FF2B5EF4-FFF2-40B4-BE49-F238E27FC236}">
                <a16:creationId xmlns:a16="http://schemas.microsoft.com/office/drawing/2014/main" id="{0975693E-5DB2-B747-B552-8AD5830A8623}"/>
              </a:ext>
            </a:extLst>
          </p:cNvPr>
          <p:cNvSpPr txBox="1"/>
          <p:nvPr/>
        </p:nvSpPr>
        <p:spPr>
          <a:xfrm>
            <a:off x="4919287" y="498383"/>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pPr algn="ctr"/>
            <a:r>
              <a:rPr lang="en-GB" dirty="0"/>
              <a:t>Demo Overview Diagram</a:t>
            </a:r>
            <a:endParaRPr dirty="0"/>
          </a:p>
        </p:txBody>
      </p:sp>
      <p:pic>
        <p:nvPicPr>
          <p:cNvPr id="3" name="Picture 2" descr="A diagram of a workflow&#10;&#10;Description automatically generated">
            <a:extLst>
              <a:ext uri="{FF2B5EF4-FFF2-40B4-BE49-F238E27FC236}">
                <a16:creationId xmlns:a16="http://schemas.microsoft.com/office/drawing/2014/main" id="{CA07C0FA-50BC-FAE6-2A33-61762FDB07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31506" y="1437167"/>
            <a:ext cx="17126031" cy="11780450"/>
          </a:xfrm>
          <a:prstGeom prst="rect">
            <a:avLst/>
          </a:prstGeom>
        </p:spPr>
      </p:pic>
    </p:spTree>
    <p:extLst>
      <p:ext uri="{BB962C8B-B14F-4D97-AF65-F5344CB8AC3E}">
        <p14:creationId xmlns:p14="http://schemas.microsoft.com/office/powerpoint/2010/main" val="208659686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53DA720-4DE4-6448-B2E4-3B840BA11DF9}"/>
              </a:ext>
            </a:extLst>
          </p:cNvPr>
          <p:cNvSpPr/>
          <p:nvPr/>
        </p:nvSpPr>
        <p:spPr>
          <a:xfrm>
            <a:off x="0" y="6165779"/>
            <a:ext cx="24384000" cy="1384441"/>
          </a:xfrm>
          <a:prstGeom prst="rect">
            <a:avLst/>
          </a:prstGeom>
          <a:solidFill>
            <a:schemeClr val="accent3">
              <a:lumMod val="10000"/>
              <a:lumOff val="9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GB" sz="3200" b="1" i="0" u="none" strike="noStrike" cap="none" spc="0" normalizeH="0" baseline="0">
              <a:ln>
                <a:noFill/>
              </a:ln>
              <a:solidFill>
                <a:srgbClr val="FFFFFF"/>
              </a:solidFill>
              <a:effectLst/>
              <a:uFillTx/>
              <a:latin typeface="+mn-lt"/>
              <a:ea typeface="+mn-ea"/>
              <a:cs typeface="+mn-cs"/>
              <a:sym typeface="Helvetica"/>
            </a:endParaRPr>
          </a:p>
        </p:txBody>
      </p:sp>
      <p:sp>
        <p:nvSpPr>
          <p:cNvPr id="3" name="Additional chapter intro…">
            <a:extLst>
              <a:ext uri="{FF2B5EF4-FFF2-40B4-BE49-F238E27FC236}">
                <a16:creationId xmlns:a16="http://schemas.microsoft.com/office/drawing/2014/main" id="{F6610655-B0F1-3542-AD28-7A8ACFADC32F}"/>
              </a:ext>
            </a:extLst>
          </p:cNvPr>
          <p:cNvSpPr txBox="1"/>
          <p:nvPr/>
        </p:nvSpPr>
        <p:spPr>
          <a:xfrm>
            <a:off x="6991385" y="7241502"/>
            <a:ext cx="10401230" cy="98898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50800" tIns="50800" rIns="50800" bIns="50800" anchor="ctr">
            <a:spAutoFit/>
          </a:bodyPr>
          <a:lstStyle/>
          <a:p>
            <a:pPr algn="ctr">
              <a:lnSpc>
                <a:spcPct val="80000"/>
              </a:lnSpc>
              <a:defRPr sz="7000" cap="none" spc="-209">
                <a:solidFill>
                  <a:srgbClr val="000000"/>
                </a:solidFill>
              </a:defRPr>
            </a:pPr>
            <a:endParaRPr sz="7200" dirty="0">
              <a:solidFill>
                <a:schemeClr val="bg2">
                  <a:lumMod val="85000"/>
                  <a:lumOff val="15000"/>
                </a:schemeClr>
              </a:solidFill>
            </a:endParaRPr>
          </a:p>
        </p:txBody>
      </p:sp>
      <p:sp>
        <p:nvSpPr>
          <p:cNvPr id="4" name="The background is different">
            <a:extLst>
              <a:ext uri="{FF2B5EF4-FFF2-40B4-BE49-F238E27FC236}">
                <a16:creationId xmlns:a16="http://schemas.microsoft.com/office/drawing/2014/main" id="{5055B2E6-D7D3-3D47-9A8A-B5AED91C20BF}"/>
              </a:ext>
            </a:extLst>
          </p:cNvPr>
          <p:cNvSpPr txBox="1"/>
          <p:nvPr/>
        </p:nvSpPr>
        <p:spPr>
          <a:xfrm>
            <a:off x="6958199" y="762642"/>
            <a:ext cx="10054669" cy="2415533"/>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50800" tIns="50800" rIns="50800" bIns="50800">
            <a:spAutoFit/>
          </a:bodyPr>
          <a:lstStyle>
            <a:lvl1pPr>
              <a:defRPr>
                <a:solidFill>
                  <a:srgbClr val="000000"/>
                </a:solidFill>
              </a:defRPr>
            </a:lvl1pPr>
          </a:lstStyle>
          <a:p>
            <a:pPr algn="ctr"/>
            <a:r>
              <a:rPr lang="en-US" sz="16700" dirty="0">
                <a:solidFill>
                  <a:schemeClr val="accent1"/>
                </a:solidFill>
              </a:rPr>
              <a:t>DEMO</a:t>
            </a:r>
            <a:endParaRPr sz="16700" dirty="0">
              <a:solidFill>
                <a:schemeClr val="accent1"/>
              </a:solidFill>
            </a:endParaRPr>
          </a:p>
        </p:txBody>
      </p:sp>
      <p:pic>
        <p:nvPicPr>
          <p:cNvPr id="7" name="Picture 6" descr="A cartoon of a person holding a sign and a megaphone&#10;&#10;Description automatically generated">
            <a:extLst>
              <a:ext uri="{FF2B5EF4-FFF2-40B4-BE49-F238E27FC236}">
                <a16:creationId xmlns:a16="http://schemas.microsoft.com/office/drawing/2014/main" id="{AECA5D7E-F613-71AA-F56D-ECEC212ADE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9493" y="3533671"/>
            <a:ext cx="11672083" cy="6648655"/>
          </a:xfrm>
          <a:prstGeom prst="rect">
            <a:avLst/>
          </a:prstGeom>
        </p:spPr>
      </p:pic>
      <p:pic>
        <p:nvPicPr>
          <p:cNvPr id="8" name="Picture 13" descr="Picture 13">
            <a:extLst>
              <a:ext uri="{FF2B5EF4-FFF2-40B4-BE49-F238E27FC236}">
                <a16:creationId xmlns:a16="http://schemas.microsoft.com/office/drawing/2014/main" id="{F50363D2-D26A-63A4-1906-617565875EAF}"/>
              </a:ext>
            </a:extLst>
          </p:cNvPr>
          <p:cNvPicPr>
            <a:picLocks noChangeAspect="1"/>
          </p:cNvPicPr>
          <p:nvPr/>
        </p:nvPicPr>
        <p:blipFill>
          <a:blip r:embed="rId3"/>
          <a:stretch>
            <a:fillRect/>
          </a:stretch>
        </p:blipFill>
        <p:spPr>
          <a:xfrm>
            <a:off x="10689176" y="12598968"/>
            <a:ext cx="2665524" cy="881561"/>
          </a:xfrm>
          <a:prstGeom prst="rect">
            <a:avLst/>
          </a:prstGeom>
          <a:ln w="12700">
            <a:miter lim="400000"/>
          </a:ln>
        </p:spPr>
      </p:pic>
    </p:spTree>
    <p:extLst>
      <p:ext uri="{BB962C8B-B14F-4D97-AF65-F5344CB8AC3E}">
        <p14:creationId xmlns:p14="http://schemas.microsoft.com/office/powerpoint/2010/main" val="14930638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353DA720-4DE4-6448-B2E4-3B840BA11DF9}"/>
              </a:ext>
            </a:extLst>
          </p:cNvPr>
          <p:cNvSpPr/>
          <p:nvPr/>
        </p:nvSpPr>
        <p:spPr>
          <a:xfrm>
            <a:off x="0" y="6165779"/>
            <a:ext cx="24384000" cy="1384441"/>
          </a:xfrm>
          <a:prstGeom prst="rect">
            <a:avLst/>
          </a:prstGeom>
          <a:solidFill>
            <a:schemeClr val="accent3">
              <a:lumMod val="10000"/>
              <a:lumOff val="9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no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GB" sz="3200" b="1" i="0" u="none" strike="noStrike" cap="none" spc="0" normalizeH="0" baseline="0">
              <a:ln>
                <a:noFill/>
              </a:ln>
              <a:solidFill>
                <a:srgbClr val="FFFFFF"/>
              </a:solidFill>
              <a:effectLst/>
              <a:uFillTx/>
              <a:latin typeface="+mn-lt"/>
              <a:ea typeface="+mn-ea"/>
              <a:cs typeface="+mn-cs"/>
              <a:sym typeface="Helvetica"/>
            </a:endParaRPr>
          </a:p>
        </p:txBody>
      </p:sp>
      <p:sp>
        <p:nvSpPr>
          <p:cNvPr id="3" name="Additional chapter intro…">
            <a:extLst>
              <a:ext uri="{FF2B5EF4-FFF2-40B4-BE49-F238E27FC236}">
                <a16:creationId xmlns:a16="http://schemas.microsoft.com/office/drawing/2014/main" id="{F6610655-B0F1-3542-AD28-7A8ACFADC32F}"/>
              </a:ext>
            </a:extLst>
          </p:cNvPr>
          <p:cNvSpPr txBox="1"/>
          <p:nvPr/>
        </p:nvSpPr>
        <p:spPr>
          <a:xfrm>
            <a:off x="6991385" y="7241502"/>
            <a:ext cx="10401230" cy="988989"/>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50800" tIns="50800" rIns="50800" bIns="50800" anchor="ctr">
            <a:spAutoFit/>
          </a:bodyPr>
          <a:lstStyle/>
          <a:p>
            <a:pPr algn="ctr">
              <a:lnSpc>
                <a:spcPct val="80000"/>
              </a:lnSpc>
              <a:defRPr sz="7000" cap="none" spc="-209">
                <a:solidFill>
                  <a:srgbClr val="000000"/>
                </a:solidFill>
              </a:defRPr>
            </a:pPr>
            <a:r>
              <a:rPr lang="en-US" sz="7200">
                <a:solidFill>
                  <a:schemeClr val="bg2">
                    <a:lumMod val="85000"/>
                    <a:lumOff val="15000"/>
                  </a:schemeClr>
                </a:solidFill>
              </a:rPr>
              <a:t>Thank You!</a:t>
            </a:r>
            <a:endParaRPr sz="7200">
              <a:solidFill>
                <a:schemeClr val="bg2">
                  <a:lumMod val="85000"/>
                  <a:lumOff val="15000"/>
                </a:schemeClr>
              </a:solidFill>
            </a:endParaRPr>
          </a:p>
        </p:txBody>
      </p:sp>
      <p:sp>
        <p:nvSpPr>
          <p:cNvPr id="4" name="The background is different">
            <a:extLst>
              <a:ext uri="{FF2B5EF4-FFF2-40B4-BE49-F238E27FC236}">
                <a16:creationId xmlns:a16="http://schemas.microsoft.com/office/drawing/2014/main" id="{5055B2E6-D7D3-3D47-9A8A-B5AED91C20BF}"/>
              </a:ext>
            </a:extLst>
          </p:cNvPr>
          <p:cNvSpPr txBox="1"/>
          <p:nvPr/>
        </p:nvSpPr>
        <p:spPr>
          <a:xfrm>
            <a:off x="7164665" y="4803138"/>
            <a:ext cx="10054669" cy="2415533"/>
          </a:xfrm>
          <a:prstGeom prst="rect">
            <a:avLst/>
          </a:prstGeom>
          <a:ln w="12700">
            <a:miter lim="400000"/>
          </a:ln>
          <a:extLst>
            <a:ext uri="{C572A759-6A51-4108-AA02-DFA0A04FC94B}">
              <ma14:wrappingTextBoxFlag xmlns="" xmlns:ma14="http://schemas.microsoft.com/office/mac/drawingml/2011/main" xmlns:a14="http://schemas.microsoft.com/office/drawing/2010/main" xmlns:m="http://schemas.openxmlformats.org/officeDocument/2006/math" val="1"/>
            </a:ext>
          </a:extLst>
        </p:spPr>
        <p:txBody>
          <a:bodyPr wrap="square" lIns="50800" tIns="50800" rIns="50800" bIns="50800">
            <a:spAutoFit/>
          </a:bodyPr>
          <a:lstStyle>
            <a:lvl1pPr>
              <a:defRPr>
                <a:solidFill>
                  <a:srgbClr val="000000"/>
                </a:solidFill>
              </a:defRPr>
            </a:lvl1pPr>
          </a:lstStyle>
          <a:p>
            <a:pPr algn="ctr"/>
            <a:r>
              <a:rPr lang="en-US" sz="16700">
                <a:solidFill>
                  <a:schemeClr val="accent1"/>
                </a:solidFill>
              </a:rPr>
              <a:t>Q</a:t>
            </a:r>
            <a:r>
              <a:rPr lang="en-US" sz="16700">
                <a:solidFill>
                  <a:schemeClr val="bg2">
                    <a:lumMod val="85000"/>
                    <a:lumOff val="15000"/>
                  </a:schemeClr>
                </a:solidFill>
              </a:rPr>
              <a:t>&amp;</a:t>
            </a:r>
            <a:r>
              <a:rPr lang="en-US" sz="16700">
                <a:solidFill>
                  <a:schemeClr val="accent1"/>
                </a:solidFill>
              </a:rPr>
              <a:t>A</a:t>
            </a:r>
            <a:endParaRPr sz="16700">
              <a:solidFill>
                <a:schemeClr val="accent1"/>
              </a:solidFill>
            </a:endParaRPr>
          </a:p>
        </p:txBody>
      </p:sp>
      <p:pic>
        <p:nvPicPr>
          <p:cNvPr id="2" name="Picture 13" descr="Picture 13">
            <a:extLst>
              <a:ext uri="{FF2B5EF4-FFF2-40B4-BE49-F238E27FC236}">
                <a16:creationId xmlns:a16="http://schemas.microsoft.com/office/drawing/2014/main" id="{3E710332-6001-5DF1-8389-9CB96B5C19E5}"/>
              </a:ext>
            </a:extLst>
          </p:cNvPr>
          <p:cNvPicPr>
            <a:picLocks noChangeAspect="1"/>
          </p:cNvPicPr>
          <p:nvPr/>
        </p:nvPicPr>
        <p:blipFill>
          <a:blip r:embed="rId2"/>
          <a:stretch>
            <a:fillRect/>
          </a:stretch>
        </p:blipFill>
        <p:spPr>
          <a:xfrm>
            <a:off x="10689176" y="12598968"/>
            <a:ext cx="2665524" cy="881561"/>
          </a:xfrm>
          <a:prstGeom prst="rect">
            <a:avLst/>
          </a:prstGeom>
          <a:ln w="12700">
            <a:miter lim="400000"/>
          </a:ln>
        </p:spPr>
      </p:pic>
    </p:spTree>
    <p:extLst>
      <p:ext uri="{BB962C8B-B14F-4D97-AF65-F5344CB8AC3E}">
        <p14:creationId xmlns:p14="http://schemas.microsoft.com/office/powerpoint/2010/main" val="1347849306"/>
      </p:ext>
    </p:extLst>
  </p:cSld>
  <p:clrMapOvr>
    <a:masterClrMapping/>
  </p:clrMapOvr>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p="http://schemas.openxmlformats.org/presentationml/2006/main" xmlns:r="http://schemas.openxmlformats.org/officeDocument/2006/relationship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dd9191c6-9ebc-48cf-8fb8-cc0b8fca3b23">
      <Terms xmlns="http://schemas.microsoft.com/office/infopath/2007/PartnerControls"/>
    </lcf76f155ced4ddcb4097134ff3c332f>
    <TaxCatchAll xmlns="0ef3959c-2700-427e-a5d9-73bb15915590" xsi:nil="true"/>
    <SharedWithUsers xmlns="0ef3959c-2700-427e-a5d9-73bb15915590">
      <UserInfo>
        <DisplayName>Roxana Dragomir</DisplayName>
        <AccountId>1519</AccountId>
        <AccountType/>
      </UserInfo>
      <UserInfo>
        <DisplayName>Iuliana Alina Francu</DisplayName>
        <AccountId>1601</AccountId>
        <AccountType/>
      </UserInfo>
      <UserInfo>
        <DisplayName>Aleksandra Mateska</DisplayName>
        <AccountId>2111</AccountId>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4F2C21BED53D13498585B9917AC7C6B9" ma:contentTypeVersion="15" ma:contentTypeDescription="Create a new document." ma:contentTypeScope="" ma:versionID="4739b61c66a8308cb674ce9127ba25e7">
  <xsd:schema xmlns:xsd="http://www.w3.org/2001/XMLSchema" xmlns:xs="http://www.w3.org/2001/XMLSchema" xmlns:p="http://schemas.microsoft.com/office/2006/metadata/properties" xmlns:ns2="dd9191c6-9ebc-48cf-8fb8-cc0b8fca3b23" xmlns:ns3="0ef3959c-2700-427e-a5d9-73bb15915590" targetNamespace="http://schemas.microsoft.com/office/2006/metadata/properties" ma:root="true" ma:fieldsID="0c9eabd3f4119bab24ac4c5cdde6e590" ns2:_="" ns3:_="">
    <xsd:import namespace="dd9191c6-9ebc-48cf-8fb8-cc0b8fca3b23"/>
    <xsd:import namespace="0ef3959c-2700-427e-a5d9-73bb15915590"/>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Locatio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element ref="ns3:SharedWithUsers" minOccurs="0"/>
                <xsd:element ref="ns3:SharedWithDetail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d9191c6-9ebc-48cf-8fb8-cc0b8fca3b2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Location" ma:index="12" nillable="true" ma:displayName="Location" ma:indexed="true" ma:internalName="MediaServiceLocatio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LengthInSeconds" ma:index="15" nillable="true" ma:displayName="MediaLengthInSeconds" ma:hidden="true" ma:internalName="MediaLengthInSeconds" ma:readOnly="true">
      <xsd:simpleType>
        <xsd:restriction base="dms:Unknown"/>
      </xsd:simpleType>
    </xsd:element>
    <xsd:element name="lcf76f155ced4ddcb4097134ff3c332f" ma:index="17" nillable="true" ma:taxonomy="true" ma:internalName="lcf76f155ced4ddcb4097134ff3c332f" ma:taxonomyFieldName="MediaServiceImageTags" ma:displayName="Image Tags" ma:readOnly="false" ma:fieldId="{5cf76f15-5ced-4ddc-b409-7134ff3c332f}" ma:taxonomyMulti="true" ma:sspId="cda9fbb2-20ec-4b38-b475-624b7129167d" ma:termSetId="09814cd3-568e-fe90-9814-8d621ff8fb84" ma:anchorId="fba54fb3-c3e1-fe81-a776-ca4b69148c4d" ma:open="true" ma:isKeyword="false">
      <xsd:complexType>
        <xsd:sequence>
          <xsd:element ref="pc:Terms" minOccurs="0" maxOccurs="1"/>
        </xsd:sequence>
      </xsd:complexType>
    </xsd:element>
    <xsd:element name="MediaServiceOCR" ma:index="19" nillable="true" ma:displayName="Extracted Text" ma:internalName="MediaServiceOCR" ma:readOnly="true">
      <xsd:simpleType>
        <xsd:restriction base="dms:Note">
          <xsd:maxLength value="255"/>
        </xsd:restriction>
      </xsd:simpleType>
    </xsd:element>
    <xsd:element name="MediaServiceObjectDetectorVersions" ma:index="22"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ef3959c-2700-427e-a5d9-73bb15915590" elementFormDefault="qualified">
    <xsd:import namespace="http://schemas.microsoft.com/office/2006/documentManagement/types"/>
    <xsd:import namespace="http://schemas.microsoft.com/office/infopath/2007/PartnerControls"/>
    <xsd:element name="TaxCatchAll" ma:index="18" nillable="true" ma:displayName="Taxonomy Catch All Column" ma:hidden="true" ma:list="{30d29e7f-ee30-47ee-951f-38f8846acc9e}" ma:internalName="TaxCatchAll" ma:showField="CatchAllData" ma:web="0ef3959c-2700-427e-a5d9-73bb15915590">
      <xsd:complexType>
        <xsd:complexContent>
          <xsd:extension base="dms:MultiChoiceLookup">
            <xsd:sequence>
              <xsd:element name="Value" type="dms:Lookup" maxOccurs="unbounded" minOccurs="0" nillable="true"/>
            </xsd:sequence>
          </xsd:extension>
        </xsd:complexContent>
      </xsd:complexType>
    </xsd:element>
    <xsd:element name="SharedWithUsers" ma:index="2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A252F39-48A3-44C1-A017-18E80F9E3DED}">
  <ds:schemaRefs>
    <ds:schemaRef ds:uri="http://purl.org/dc/elements/1.1/"/>
    <ds:schemaRef ds:uri="http://schemas.microsoft.com/office/2006/metadata/properties"/>
    <ds:schemaRef ds:uri="http://purl.org/dc/terms/"/>
    <ds:schemaRef ds:uri="0ef3959c-2700-427e-a5d9-73bb15915590"/>
    <ds:schemaRef ds:uri="http://schemas.microsoft.com/office/infopath/2007/PartnerControls"/>
    <ds:schemaRef ds:uri="http://schemas.openxmlformats.org/package/2006/metadata/core-properties"/>
    <ds:schemaRef ds:uri="http://schemas.microsoft.com/office/2006/documentManagement/types"/>
    <ds:schemaRef ds:uri="dd9191c6-9ebc-48cf-8fb8-cc0b8fca3b23"/>
    <ds:schemaRef ds:uri="http://www.w3.org/XML/1998/namespace"/>
    <ds:schemaRef ds:uri="http://purl.org/dc/dcmitype/"/>
  </ds:schemaRefs>
</ds:datastoreItem>
</file>

<file path=customXml/itemProps2.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3.xml><?xml version="1.0" encoding="utf-8"?>
<ds:datastoreItem xmlns:ds="http://schemas.openxmlformats.org/officeDocument/2006/customXml" ds:itemID="{5F3CFCA3-3836-4892-BCC7-66890996D06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d9191c6-9ebc-48cf-8fb8-cc0b8fca3b23"/>
    <ds:schemaRef ds:uri="0ef3959c-2700-427e-a5d9-73bb1591559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690</TotalTime>
  <Words>809</Words>
  <Application>Microsoft Office PowerPoint</Application>
  <PresentationFormat>Custom</PresentationFormat>
  <Paragraphs>70</Paragraphs>
  <Slides>9</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Helvetica</vt:lpstr>
      <vt:lpstr>Helvetica Light</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Lyubomir Ganchev</cp:lastModifiedBy>
  <cp:revision>5</cp:revision>
  <dcterms:modified xsi:type="dcterms:W3CDTF">2023-11-19T15:41:20Z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0x0101004F2C21BED53D13498585B9917AC7C6B9</vt:lpwstr>
  </property>
  <property fmtid="{D5CDD505-2E9C-101B-9397-08002B2CF9AE}" pid="3" name="_dlc_DocIdItemGuid">
    <vt:lpwstr>ed3674cf-ae6c-4cae-b17c-c4b14bc36f30</vt:lpwstr>
  </property>
  <property fmtid="{D5CDD505-2E9C-101B-9397-08002B2CF9AE}" pid="4" name="_dlc_policyId">
    <vt:lpwstr/>
  </property>
  <property fmtid="{D5CDD505-2E9C-101B-9397-08002B2CF9AE}" pid="5" name="ItemRetentionFormula">
    <vt:lpwstr/>
  </property>
  <property fmtid="{D5CDD505-2E9C-101B-9397-08002B2CF9AE}" pid="6" name="MediaServiceImageTags">
    <vt:lpwstr/>
  </property>
</Properties>
</file>

<file path=docProps/thumbnail.jpeg>
</file>